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923" r:id="rId4"/>
  </p:sldMasterIdLst>
  <p:notesMasterIdLst>
    <p:notesMasterId r:id="rId24"/>
  </p:notesMasterIdLst>
  <p:handoutMasterIdLst>
    <p:handoutMasterId r:id="rId25"/>
  </p:handoutMasterIdLst>
  <p:sldIdLst>
    <p:sldId id="2134805771" r:id="rId5"/>
    <p:sldId id="2134805795" r:id="rId6"/>
    <p:sldId id="2134805828" r:id="rId7"/>
    <p:sldId id="2134805829" r:id="rId8"/>
    <p:sldId id="2134805830" r:id="rId9"/>
    <p:sldId id="2134805832" r:id="rId10"/>
    <p:sldId id="2134805820" r:id="rId11"/>
    <p:sldId id="2134805819" r:id="rId12"/>
    <p:sldId id="2134805821" r:id="rId13"/>
    <p:sldId id="2134805822" r:id="rId14"/>
    <p:sldId id="2134805823" r:id="rId15"/>
    <p:sldId id="2134805824" r:id="rId16"/>
    <p:sldId id="2134805825" r:id="rId17"/>
    <p:sldId id="2134805826" r:id="rId18"/>
    <p:sldId id="2134805827" r:id="rId19"/>
    <p:sldId id="2134805778" r:id="rId20"/>
    <p:sldId id="2134805818" r:id="rId21"/>
    <p:sldId id="2134805817" r:id="rId22"/>
    <p:sldId id="2134805780" r:id="rId23"/>
  </p:sldIdLst>
  <p:sldSz cx="12192000" cy="6858000"/>
  <p:notesSz cx="7099300" cy="10234613"/>
  <p:defaultTextStyle>
    <a:defPPr>
      <a:defRPr lang="fr-FR"/>
    </a:defPPr>
    <a:lvl1pPr algn="l" rtl="0" fontAlgn="base">
      <a:spcBef>
        <a:spcPct val="0"/>
      </a:spcBef>
      <a:spcAft>
        <a:spcPct val="0"/>
      </a:spcAft>
      <a:defRPr sz="1400" kern="1200">
        <a:solidFill>
          <a:schemeClr val="tx2"/>
        </a:solidFill>
        <a:latin typeface="Arial" charset="0"/>
        <a:ea typeface="+mn-ea"/>
        <a:cs typeface="Arial" charset="0"/>
      </a:defRPr>
    </a:lvl1pPr>
    <a:lvl2pPr marL="457200" algn="l" rtl="0" fontAlgn="base">
      <a:spcBef>
        <a:spcPct val="0"/>
      </a:spcBef>
      <a:spcAft>
        <a:spcPct val="0"/>
      </a:spcAft>
      <a:defRPr sz="1400" kern="1200">
        <a:solidFill>
          <a:schemeClr val="tx2"/>
        </a:solidFill>
        <a:latin typeface="Arial" charset="0"/>
        <a:ea typeface="+mn-ea"/>
        <a:cs typeface="Arial" charset="0"/>
      </a:defRPr>
    </a:lvl2pPr>
    <a:lvl3pPr marL="914400" algn="l" rtl="0" fontAlgn="base">
      <a:spcBef>
        <a:spcPct val="0"/>
      </a:spcBef>
      <a:spcAft>
        <a:spcPct val="0"/>
      </a:spcAft>
      <a:defRPr sz="1400" kern="1200">
        <a:solidFill>
          <a:schemeClr val="tx2"/>
        </a:solidFill>
        <a:latin typeface="Arial" charset="0"/>
        <a:ea typeface="+mn-ea"/>
        <a:cs typeface="Arial" charset="0"/>
      </a:defRPr>
    </a:lvl3pPr>
    <a:lvl4pPr marL="1371600" algn="l" rtl="0" fontAlgn="base">
      <a:spcBef>
        <a:spcPct val="0"/>
      </a:spcBef>
      <a:spcAft>
        <a:spcPct val="0"/>
      </a:spcAft>
      <a:defRPr sz="1400" kern="1200">
        <a:solidFill>
          <a:schemeClr val="tx2"/>
        </a:solidFill>
        <a:latin typeface="Arial" charset="0"/>
        <a:ea typeface="+mn-ea"/>
        <a:cs typeface="Arial" charset="0"/>
      </a:defRPr>
    </a:lvl4pPr>
    <a:lvl5pPr marL="1828800" algn="l" rtl="0" fontAlgn="base">
      <a:spcBef>
        <a:spcPct val="0"/>
      </a:spcBef>
      <a:spcAft>
        <a:spcPct val="0"/>
      </a:spcAft>
      <a:defRPr sz="1400" kern="1200">
        <a:solidFill>
          <a:schemeClr val="tx2"/>
        </a:solidFill>
        <a:latin typeface="Arial" charset="0"/>
        <a:ea typeface="+mn-ea"/>
        <a:cs typeface="Arial" charset="0"/>
      </a:defRPr>
    </a:lvl5pPr>
    <a:lvl6pPr marL="2286000" algn="l" defTabSz="914400" rtl="0" eaLnBrk="1" latinLnBrk="0" hangingPunct="1">
      <a:defRPr sz="1400" kern="1200">
        <a:solidFill>
          <a:schemeClr val="tx2"/>
        </a:solidFill>
        <a:latin typeface="Arial" charset="0"/>
        <a:ea typeface="+mn-ea"/>
        <a:cs typeface="Arial" charset="0"/>
      </a:defRPr>
    </a:lvl6pPr>
    <a:lvl7pPr marL="2743200" algn="l" defTabSz="914400" rtl="0" eaLnBrk="1" latinLnBrk="0" hangingPunct="1">
      <a:defRPr sz="1400" kern="1200">
        <a:solidFill>
          <a:schemeClr val="tx2"/>
        </a:solidFill>
        <a:latin typeface="Arial" charset="0"/>
        <a:ea typeface="+mn-ea"/>
        <a:cs typeface="Arial" charset="0"/>
      </a:defRPr>
    </a:lvl7pPr>
    <a:lvl8pPr marL="3200400" algn="l" defTabSz="914400" rtl="0" eaLnBrk="1" latinLnBrk="0" hangingPunct="1">
      <a:defRPr sz="1400" kern="1200">
        <a:solidFill>
          <a:schemeClr val="tx2"/>
        </a:solidFill>
        <a:latin typeface="Arial" charset="0"/>
        <a:ea typeface="+mn-ea"/>
        <a:cs typeface="Arial" charset="0"/>
      </a:defRPr>
    </a:lvl8pPr>
    <a:lvl9pPr marL="3657600" algn="l" defTabSz="914400" rtl="0" eaLnBrk="1" latinLnBrk="0" hangingPunct="1">
      <a:defRPr sz="1400" kern="1200">
        <a:solidFill>
          <a:schemeClr val="tx2"/>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e Soum" initials="PS" lastIdx="1" clrIdx="0">
    <p:extLst>
      <p:ext uri="{19B8F6BF-5375-455C-9EA6-DF929625EA0E}">
        <p15:presenceInfo xmlns:p15="http://schemas.microsoft.com/office/powerpoint/2012/main" userId="Pierre Sou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94A4"/>
    <a:srgbClr val="008265"/>
    <a:srgbClr val="559EAF"/>
    <a:srgbClr val="8ABCC8"/>
    <a:srgbClr val="5BA1B1"/>
    <a:srgbClr val="F45B06"/>
    <a:srgbClr val="FF6600"/>
    <a:srgbClr val="3C3D3C"/>
    <a:srgbClr val="3D3C3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223"/>
        <p:guide pos="223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201CD2-D1E8-40E6-9978-4798E01F45CE}" type="doc">
      <dgm:prSet loTypeId="urn:microsoft.com/office/officeart/2005/8/layout/chevron1" loCatId="process" qsTypeId="urn:microsoft.com/office/officeart/2005/8/quickstyle/simple1" qsCatId="simple" csTypeId="urn:microsoft.com/office/officeart/2005/8/colors/colorful5" csCatId="colorful" phldr="1"/>
      <dgm:spPr/>
      <dgm:t>
        <a:bodyPr/>
        <a:lstStyle/>
        <a:p>
          <a:endParaRPr lang="fr-FR"/>
        </a:p>
      </dgm:t>
    </dgm:pt>
    <dgm:pt modelId="{4DC4D6BF-8F3D-4CDA-8C57-FCAF4A7BC8C5}">
      <dgm:prSet phldrT="[Texte]"/>
      <dgm:spPr/>
      <dgm:t>
        <a:bodyPr/>
        <a:lstStyle/>
        <a:p>
          <a:r>
            <a:rPr lang="fr-FR" b="1" i="0" dirty="0" err="1"/>
            <a:t>Brainstorm</a:t>
          </a:r>
          <a:r>
            <a:rPr lang="fr-FR" b="1" i="0" dirty="0"/>
            <a:t> </a:t>
          </a:r>
          <a:r>
            <a:rPr lang="fr-FR" b="1" i="0" dirty="0" err="1"/>
            <a:t>ideas</a:t>
          </a:r>
          <a:endParaRPr lang="fr-FR" dirty="0"/>
        </a:p>
      </dgm:t>
    </dgm:pt>
    <dgm:pt modelId="{D0E847F5-641E-4D41-B6DF-BB34AAAB9D68}" type="parTrans" cxnId="{786A2BDC-0724-4140-A484-BF5C587B5E85}">
      <dgm:prSet/>
      <dgm:spPr/>
      <dgm:t>
        <a:bodyPr/>
        <a:lstStyle/>
        <a:p>
          <a:endParaRPr lang="fr-FR"/>
        </a:p>
      </dgm:t>
    </dgm:pt>
    <dgm:pt modelId="{8049523D-6457-497E-A93D-DB1A08C759D9}" type="sibTrans" cxnId="{786A2BDC-0724-4140-A484-BF5C587B5E85}">
      <dgm:prSet/>
      <dgm:spPr/>
      <dgm:t>
        <a:bodyPr/>
        <a:lstStyle/>
        <a:p>
          <a:endParaRPr lang="fr-FR"/>
        </a:p>
      </dgm:t>
    </dgm:pt>
    <dgm:pt modelId="{B81C80EE-1347-4BD8-B614-05F21CAB57A2}">
      <dgm:prSet phldrT="[Texte]"/>
      <dgm:spPr/>
      <dgm:t>
        <a:bodyPr/>
        <a:lstStyle/>
        <a:p>
          <a:r>
            <a:rPr lang="fr-FR" dirty="0"/>
            <a:t>Plan &amp; Analyse</a:t>
          </a:r>
        </a:p>
      </dgm:t>
    </dgm:pt>
    <dgm:pt modelId="{A0941CC4-5C1D-4BE0-820D-4AC79EBF9557}" type="parTrans" cxnId="{A91B76D7-BC94-4463-B2CD-88576F4C86E1}">
      <dgm:prSet/>
      <dgm:spPr/>
      <dgm:t>
        <a:bodyPr/>
        <a:lstStyle/>
        <a:p>
          <a:endParaRPr lang="fr-FR"/>
        </a:p>
      </dgm:t>
    </dgm:pt>
    <dgm:pt modelId="{79EFA35F-0FF0-4E2E-AC4E-7F8AB35F8E56}" type="sibTrans" cxnId="{A91B76D7-BC94-4463-B2CD-88576F4C86E1}">
      <dgm:prSet/>
      <dgm:spPr/>
      <dgm:t>
        <a:bodyPr/>
        <a:lstStyle/>
        <a:p>
          <a:endParaRPr lang="fr-FR"/>
        </a:p>
      </dgm:t>
    </dgm:pt>
    <dgm:pt modelId="{D12663B1-BB72-4A62-8639-6F2D26F15E72}">
      <dgm:prSet phldrT="[Texte]"/>
      <dgm:spPr/>
      <dgm:t>
        <a:bodyPr/>
        <a:lstStyle/>
        <a:p>
          <a:r>
            <a:rPr lang="en-US" b="1" i="0" dirty="0"/>
            <a:t>Go through the Proof of Concept (PoC)</a:t>
          </a:r>
          <a:endParaRPr lang="fr-FR" dirty="0"/>
        </a:p>
      </dgm:t>
    </dgm:pt>
    <dgm:pt modelId="{52C44FCD-30B1-43B9-AA22-97D6FF8865B2}" type="parTrans" cxnId="{704B5D2D-95E8-4046-9B52-4631757E2B96}">
      <dgm:prSet/>
      <dgm:spPr/>
      <dgm:t>
        <a:bodyPr/>
        <a:lstStyle/>
        <a:p>
          <a:endParaRPr lang="fr-FR"/>
        </a:p>
      </dgm:t>
    </dgm:pt>
    <dgm:pt modelId="{FED4CE8B-4B44-4CB1-A4CC-CB6975E6F33E}" type="sibTrans" cxnId="{704B5D2D-95E8-4046-9B52-4631757E2B96}">
      <dgm:prSet/>
      <dgm:spPr/>
      <dgm:t>
        <a:bodyPr/>
        <a:lstStyle/>
        <a:p>
          <a:endParaRPr lang="fr-FR"/>
        </a:p>
      </dgm:t>
    </dgm:pt>
    <dgm:pt modelId="{147569B4-138F-4252-B425-9B6817AE0006}">
      <dgm:prSet phldrT="[Texte]"/>
      <dgm:spPr/>
      <dgm:t>
        <a:bodyPr/>
        <a:lstStyle/>
        <a:p>
          <a:r>
            <a:rPr lang="fr-FR" dirty="0"/>
            <a:t>Design</a:t>
          </a:r>
        </a:p>
      </dgm:t>
    </dgm:pt>
    <dgm:pt modelId="{6D8A16D5-4F10-465D-A4BE-0542E75A13DE}" type="parTrans" cxnId="{03FBFBF4-CD90-4C01-8887-5EC5027455F8}">
      <dgm:prSet/>
      <dgm:spPr/>
      <dgm:t>
        <a:bodyPr/>
        <a:lstStyle/>
        <a:p>
          <a:endParaRPr lang="fr-FR"/>
        </a:p>
      </dgm:t>
    </dgm:pt>
    <dgm:pt modelId="{3BC6A4F9-1099-4268-827D-6C859CEC5033}" type="sibTrans" cxnId="{03FBFBF4-CD90-4C01-8887-5EC5027455F8}">
      <dgm:prSet/>
      <dgm:spPr/>
      <dgm:t>
        <a:bodyPr/>
        <a:lstStyle/>
        <a:p>
          <a:endParaRPr lang="fr-FR"/>
        </a:p>
      </dgm:t>
    </dgm:pt>
    <dgm:pt modelId="{F6F99D24-12D8-4E11-BA2D-58311067092D}">
      <dgm:prSet phldrT="[Texte]"/>
      <dgm:spPr/>
      <dgm:t>
        <a:bodyPr/>
        <a:lstStyle/>
        <a:p>
          <a:r>
            <a:rPr lang="en-US" b="1" i="0" dirty="0"/>
            <a:t>Go through the Proof of Value (</a:t>
          </a:r>
          <a:r>
            <a:rPr lang="en-US" b="1" i="0" dirty="0" err="1"/>
            <a:t>PoV</a:t>
          </a:r>
          <a:r>
            <a:rPr lang="en-US" b="1" i="0" dirty="0"/>
            <a:t>)</a:t>
          </a:r>
          <a:endParaRPr lang="fr-FR" dirty="0"/>
        </a:p>
      </dgm:t>
    </dgm:pt>
    <dgm:pt modelId="{EDB36BF1-14DE-4C2D-9581-078B7B7C6087}" type="parTrans" cxnId="{653343B7-16EF-4CB8-BFD5-7B658FD3928B}">
      <dgm:prSet/>
      <dgm:spPr/>
      <dgm:t>
        <a:bodyPr/>
        <a:lstStyle/>
        <a:p>
          <a:endParaRPr lang="fr-FR"/>
        </a:p>
      </dgm:t>
    </dgm:pt>
    <dgm:pt modelId="{35118BF9-1229-4041-8F81-CA66972ECA7A}" type="sibTrans" cxnId="{653343B7-16EF-4CB8-BFD5-7B658FD3928B}">
      <dgm:prSet/>
      <dgm:spPr/>
      <dgm:t>
        <a:bodyPr/>
        <a:lstStyle/>
        <a:p>
          <a:endParaRPr lang="fr-FR"/>
        </a:p>
      </dgm:t>
    </dgm:pt>
    <dgm:pt modelId="{E6BA9ABD-1462-4932-8056-1E02438996EE}" type="pres">
      <dgm:prSet presAssocID="{14201CD2-D1E8-40E6-9978-4798E01F45CE}" presName="Name0" presStyleCnt="0">
        <dgm:presLayoutVars>
          <dgm:dir/>
          <dgm:animLvl val="lvl"/>
          <dgm:resizeHandles val="exact"/>
        </dgm:presLayoutVars>
      </dgm:prSet>
      <dgm:spPr/>
    </dgm:pt>
    <dgm:pt modelId="{A44FEEA3-4E59-4347-B897-CE63C35FAB82}" type="pres">
      <dgm:prSet presAssocID="{4DC4D6BF-8F3D-4CDA-8C57-FCAF4A7BC8C5}" presName="parTxOnly" presStyleLbl="node1" presStyleIdx="0" presStyleCnt="5">
        <dgm:presLayoutVars>
          <dgm:chMax val="0"/>
          <dgm:chPref val="0"/>
          <dgm:bulletEnabled val="1"/>
        </dgm:presLayoutVars>
      </dgm:prSet>
      <dgm:spPr/>
    </dgm:pt>
    <dgm:pt modelId="{7CC328FA-BA5E-446E-BF48-247022DC7AA4}" type="pres">
      <dgm:prSet presAssocID="{8049523D-6457-497E-A93D-DB1A08C759D9}" presName="parTxOnlySpace" presStyleCnt="0"/>
      <dgm:spPr/>
    </dgm:pt>
    <dgm:pt modelId="{99905852-B3C6-40A8-8F22-789426367E83}" type="pres">
      <dgm:prSet presAssocID="{B81C80EE-1347-4BD8-B614-05F21CAB57A2}" presName="parTxOnly" presStyleLbl="node1" presStyleIdx="1" presStyleCnt="5">
        <dgm:presLayoutVars>
          <dgm:chMax val="0"/>
          <dgm:chPref val="0"/>
          <dgm:bulletEnabled val="1"/>
        </dgm:presLayoutVars>
      </dgm:prSet>
      <dgm:spPr/>
    </dgm:pt>
    <dgm:pt modelId="{39077D6A-5985-48FA-A75E-D9314170E683}" type="pres">
      <dgm:prSet presAssocID="{79EFA35F-0FF0-4E2E-AC4E-7F8AB35F8E56}" presName="parTxOnlySpace" presStyleCnt="0"/>
      <dgm:spPr/>
    </dgm:pt>
    <dgm:pt modelId="{B85AF251-AD46-47FF-A4D0-A71ACCF6AE5D}" type="pres">
      <dgm:prSet presAssocID="{D12663B1-BB72-4A62-8639-6F2D26F15E72}" presName="parTxOnly" presStyleLbl="node1" presStyleIdx="2" presStyleCnt="5">
        <dgm:presLayoutVars>
          <dgm:chMax val="0"/>
          <dgm:chPref val="0"/>
          <dgm:bulletEnabled val="1"/>
        </dgm:presLayoutVars>
      </dgm:prSet>
      <dgm:spPr/>
    </dgm:pt>
    <dgm:pt modelId="{425F9651-5FD3-4395-A2E7-04DB872C4222}" type="pres">
      <dgm:prSet presAssocID="{FED4CE8B-4B44-4CB1-A4CC-CB6975E6F33E}" presName="parTxOnlySpace" presStyleCnt="0"/>
      <dgm:spPr/>
    </dgm:pt>
    <dgm:pt modelId="{BF80DFBB-BE66-4255-9D9A-B4146F8F9C9E}" type="pres">
      <dgm:prSet presAssocID="{147569B4-138F-4252-B425-9B6817AE0006}" presName="parTxOnly" presStyleLbl="node1" presStyleIdx="3" presStyleCnt="5">
        <dgm:presLayoutVars>
          <dgm:chMax val="0"/>
          <dgm:chPref val="0"/>
          <dgm:bulletEnabled val="1"/>
        </dgm:presLayoutVars>
      </dgm:prSet>
      <dgm:spPr/>
    </dgm:pt>
    <dgm:pt modelId="{32A438F0-C232-4A28-8846-0DC436FD1232}" type="pres">
      <dgm:prSet presAssocID="{3BC6A4F9-1099-4268-827D-6C859CEC5033}" presName="parTxOnlySpace" presStyleCnt="0"/>
      <dgm:spPr/>
    </dgm:pt>
    <dgm:pt modelId="{3AD5F45B-7D8A-4D7E-8E52-009F0418D957}" type="pres">
      <dgm:prSet presAssocID="{F6F99D24-12D8-4E11-BA2D-58311067092D}" presName="parTxOnly" presStyleLbl="node1" presStyleIdx="4" presStyleCnt="5">
        <dgm:presLayoutVars>
          <dgm:chMax val="0"/>
          <dgm:chPref val="0"/>
          <dgm:bulletEnabled val="1"/>
        </dgm:presLayoutVars>
      </dgm:prSet>
      <dgm:spPr/>
    </dgm:pt>
  </dgm:ptLst>
  <dgm:cxnLst>
    <dgm:cxn modelId="{704B5D2D-95E8-4046-9B52-4631757E2B96}" srcId="{14201CD2-D1E8-40E6-9978-4798E01F45CE}" destId="{D12663B1-BB72-4A62-8639-6F2D26F15E72}" srcOrd="2" destOrd="0" parTransId="{52C44FCD-30B1-43B9-AA22-97D6FF8865B2}" sibTransId="{FED4CE8B-4B44-4CB1-A4CC-CB6975E6F33E}"/>
    <dgm:cxn modelId="{BE8ED146-7765-4524-9E4C-5C86606F25D0}" type="presOf" srcId="{14201CD2-D1E8-40E6-9978-4798E01F45CE}" destId="{E6BA9ABD-1462-4932-8056-1E02438996EE}" srcOrd="0" destOrd="0" presId="urn:microsoft.com/office/officeart/2005/8/layout/chevron1"/>
    <dgm:cxn modelId="{767EA97D-29AC-4CC6-B99A-AB6AD5FCB7F1}" type="presOf" srcId="{B81C80EE-1347-4BD8-B614-05F21CAB57A2}" destId="{99905852-B3C6-40A8-8F22-789426367E83}" srcOrd="0" destOrd="0" presId="urn:microsoft.com/office/officeart/2005/8/layout/chevron1"/>
    <dgm:cxn modelId="{653343B7-16EF-4CB8-BFD5-7B658FD3928B}" srcId="{14201CD2-D1E8-40E6-9978-4798E01F45CE}" destId="{F6F99D24-12D8-4E11-BA2D-58311067092D}" srcOrd="4" destOrd="0" parTransId="{EDB36BF1-14DE-4C2D-9581-078B7B7C6087}" sibTransId="{35118BF9-1229-4041-8F81-CA66972ECA7A}"/>
    <dgm:cxn modelId="{2E69E4C4-D34F-4C9B-9F28-9A0E536E434C}" type="presOf" srcId="{F6F99D24-12D8-4E11-BA2D-58311067092D}" destId="{3AD5F45B-7D8A-4D7E-8E52-009F0418D957}" srcOrd="0" destOrd="0" presId="urn:microsoft.com/office/officeart/2005/8/layout/chevron1"/>
    <dgm:cxn modelId="{CAC44DCB-F093-4762-8A3B-3954C0A9409F}" type="presOf" srcId="{D12663B1-BB72-4A62-8639-6F2D26F15E72}" destId="{B85AF251-AD46-47FF-A4D0-A71ACCF6AE5D}" srcOrd="0" destOrd="0" presId="urn:microsoft.com/office/officeart/2005/8/layout/chevron1"/>
    <dgm:cxn modelId="{A91B76D7-BC94-4463-B2CD-88576F4C86E1}" srcId="{14201CD2-D1E8-40E6-9978-4798E01F45CE}" destId="{B81C80EE-1347-4BD8-B614-05F21CAB57A2}" srcOrd="1" destOrd="0" parTransId="{A0941CC4-5C1D-4BE0-820D-4AC79EBF9557}" sibTransId="{79EFA35F-0FF0-4E2E-AC4E-7F8AB35F8E56}"/>
    <dgm:cxn modelId="{374CF2D9-565F-4D0B-9915-EADE740E810C}" type="presOf" srcId="{4DC4D6BF-8F3D-4CDA-8C57-FCAF4A7BC8C5}" destId="{A44FEEA3-4E59-4347-B897-CE63C35FAB82}" srcOrd="0" destOrd="0" presId="urn:microsoft.com/office/officeart/2005/8/layout/chevron1"/>
    <dgm:cxn modelId="{786A2BDC-0724-4140-A484-BF5C587B5E85}" srcId="{14201CD2-D1E8-40E6-9978-4798E01F45CE}" destId="{4DC4D6BF-8F3D-4CDA-8C57-FCAF4A7BC8C5}" srcOrd="0" destOrd="0" parTransId="{D0E847F5-641E-4D41-B6DF-BB34AAAB9D68}" sibTransId="{8049523D-6457-497E-A93D-DB1A08C759D9}"/>
    <dgm:cxn modelId="{DE195AE4-0A33-4F9C-8665-7FB78FC03FC8}" type="presOf" srcId="{147569B4-138F-4252-B425-9B6817AE0006}" destId="{BF80DFBB-BE66-4255-9D9A-B4146F8F9C9E}" srcOrd="0" destOrd="0" presId="urn:microsoft.com/office/officeart/2005/8/layout/chevron1"/>
    <dgm:cxn modelId="{03FBFBF4-CD90-4C01-8887-5EC5027455F8}" srcId="{14201CD2-D1E8-40E6-9978-4798E01F45CE}" destId="{147569B4-138F-4252-B425-9B6817AE0006}" srcOrd="3" destOrd="0" parTransId="{6D8A16D5-4F10-465D-A4BE-0542E75A13DE}" sibTransId="{3BC6A4F9-1099-4268-827D-6C859CEC5033}"/>
    <dgm:cxn modelId="{2D41D5F8-5B0E-4355-AA75-A1E5BCE883B2}" type="presParOf" srcId="{E6BA9ABD-1462-4932-8056-1E02438996EE}" destId="{A44FEEA3-4E59-4347-B897-CE63C35FAB82}" srcOrd="0" destOrd="0" presId="urn:microsoft.com/office/officeart/2005/8/layout/chevron1"/>
    <dgm:cxn modelId="{26C8DEBF-F872-4A6A-AF79-48D5C25C9824}" type="presParOf" srcId="{E6BA9ABD-1462-4932-8056-1E02438996EE}" destId="{7CC328FA-BA5E-446E-BF48-247022DC7AA4}" srcOrd="1" destOrd="0" presId="urn:microsoft.com/office/officeart/2005/8/layout/chevron1"/>
    <dgm:cxn modelId="{20836991-CD8E-4AFC-9A3C-5571C4EB536F}" type="presParOf" srcId="{E6BA9ABD-1462-4932-8056-1E02438996EE}" destId="{99905852-B3C6-40A8-8F22-789426367E83}" srcOrd="2" destOrd="0" presId="urn:microsoft.com/office/officeart/2005/8/layout/chevron1"/>
    <dgm:cxn modelId="{2577AF15-ECE8-4A4C-A6D1-4FE8FA4381FE}" type="presParOf" srcId="{E6BA9ABD-1462-4932-8056-1E02438996EE}" destId="{39077D6A-5985-48FA-A75E-D9314170E683}" srcOrd="3" destOrd="0" presId="urn:microsoft.com/office/officeart/2005/8/layout/chevron1"/>
    <dgm:cxn modelId="{B18A97FC-1058-4F9F-9AAE-9331D4CAE5F2}" type="presParOf" srcId="{E6BA9ABD-1462-4932-8056-1E02438996EE}" destId="{B85AF251-AD46-47FF-A4D0-A71ACCF6AE5D}" srcOrd="4" destOrd="0" presId="urn:microsoft.com/office/officeart/2005/8/layout/chevron1"/>
    <dgm:cxn modelId="{6CAA026D-395C-4D85-BD3B-A8C48ECA6007}" type="presParOf" srcId="{E6BA9ABD-1462-4932-8056-1E02438996EE}" destId="{425F9651-5FD3-4395-A2E7-04DB872C4222}" srcOrd="5" destOrd="0" presId="urn:microsoft.com/office/officeart/2005/8/layout/chevron1"/>
    <dgm:cxn modelId="{ECFBA618-1577-4BF8-A516-AD59D5C627C7}" type="presParOf" srcId="{E6BA9ABD-1462-4932-8056-1E02438996EE}" destId="{BF80DFBB-BE66-4255-9D9A-B4146F8F9C9E}" srcOrd="6" destOrd="0" presId="urn:microsoft.com/office/officeart/2005/8/layout/chevron1"/>
    <dgm:cxn modelId="{59AF293D-F6EC-4ABA-B235-BE381BE27509}" type="presParOf" srcId="{E6BA9ABD-1462-4932-8056-1E02438996EE}" destId="{32A438F0-C232-4A28-8846-0DC436FD1232}" srcOrd="7" destOrd="0" presId="urn:microsoft.com/office/officeart/2005/8/layout/chevron1"/>
    <dgm:cxn modelId="{A61D7C79-5FAB-43A5-B4B0-CE49D7D4324B}" type="presParOf" srcId="{E6BA9ABD-1462-4932-8056-1E02438996EE}" destId="{3AD5F45B-7D8A-4D7E-8E52-009F0418D95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201CD2-D1E8-40E6-9978-4798E01F45CE}" type="doc">
      <dgm:prSet loTypeId="urn:microsoft.com/office/officeart/2005/8/layout/chevron1" loCatId="process" qsTypeId="urn:microsoft.com/office/officeart/2005/8/quickstyle/simple1" qsCatId="simple" csTypeId="urn:microsoft.com/office/officeart/2005/8/colors/colorful5" csCatId="colorful" phldr="1"/>
      <dgm:spPr/>
      <dgm:t>
        <a:bodyPr/>
        <a:lstStyle/>
        <a:p>
          <a:endParaRPr lang="fr-FR"/>
        </a:p>
      </dgm:t>
    </dgm:pt>
    <dgm:pt modelId="{4DC4D6BF-8F3D-4CDA-8C57-FCAF4A7BC8C5}">
      <dgm:prSet phldrT="[Texte]"/>
      <dgm:spPr/>
      <dgm:t>
        <a:bodyPr/>
        <a:lstStyle/>
        <a:p>
          <a:r>
            <a:rPr lang="fr-FR" dirty="0" err="1"/>
            <a:t>Develop</a:t>
          </a:r>
          <a:endParaRPr lang="fr-FR" dirty="0"/>
        </a:p>
      </dgm:t>
    </dgm:pt>
    <dgm:pt modelId="{D0E847F5-641E-4D41-B6DF-BB34AAAB9D68}" type="parTrans" cxnId="{786A2BDC-0724-4140-A484-BF5C587B5E85}">
      <dgm:prSet/>
      <dgm:spPr/>
      <dgm:t>
        <a:bodyPr/>
        <a:lstStyle/>
        <a:p>
          <a:endParaRPr lang="fr-FR"/>
        </a:p>
      </dgm:t>
    </dgm:pt>
    <dgm:pt modelId="{8049523D-6457-497E-A93D-DB1A08C759D9}" type="sibTrans" cxnId="{786A2BDC-0724-4140-A484-BF5C587B5E85}">
      <dgm:prSet/>
      <dgm:spPr/>
      <dgm:t>
        <a:bodyPr/>
        <a:lstStyle/>
        <a:p>
          <a:endParaRPr lang="fr-FR"/>
        </a:p>
      </dgm:t>
    </dgm:pt>
    <dgm:pt modelId="{B538B0BC-CEDB-4AB2-845F-DBD8B736CBBB}">
      <dgm:prSet phldrT="[Texte]"/>
      <dgm:spPr/>
      <dgm:t>
        <a:bodyPr/>
        <a:lstStyle/>
        <a:p>
          <a:r>
            <a:rPr lang="fr-FR" dirty="0" err="1"/>
            <a:t>Integrate</a:t>
          </a:r>
          <a:endParaRPr lang="fr-FR" dirty="0"/>
        </a:p>
      </dgm:t>
    </dgm:pt>
    <dgm:pt modelId="{889677DF-DED9-400D-90F6-B1FF9934C836}" type="parTrans" cxnId="{349093E4-F644-41BC-B41F-C2000960B47E}">
      <dgm:prSet/>
      <dgm:spPr/>
      <dgm:t>
        <a:bodyPr/>
        <a:lstStyle/>
        <a:p>
          <a:endParaRPr lang="fr-FR"/>
        </a:p>
      </dgm:t>
    </dgm:pt>
    <dgm:pt modelId="{DF4E8EEE-C246-4D89-982B-81DDB41B2923}" type="sibTrans" cxnId="{349093E4-F644-41BC-B41F-C2000960B47E}">
      <dgm:prSet/>
      <dgm:spPr/>
      <dgm:t>
        <a:bodyPr/>
        <a:lstStyle/>
        <a:p>
          <a:endParaRPr lang="fr-FR"/>
        </a:p>
      </dgm:t>
    </dgm:pt>
    <dgm:pt modelId="{B81C80EE-1347-4BD8-B614-05F21CAB57A2}">
      <dgm:prSet phldrT="[Texte]"/>
      <dgm:spPr/>
      <dgm:t>
        <a:bodyPr/>
        <a:lstStyle/>
        <a:p>
          <a:r>
            <a:rPr lang="fr-FR" dirty="0" err="1"/>
            <a:t>Deploy</a:t>
          </a:r>
          <a:r>
            <a:rPr lang="fr-FR" dirty="0"/>
            <a:t> &amp; </a:t>
          </a:r>
          <a:r>
            <a:rPr lang="fr-FR" dirty="0" err="1"/>
            <a:t>keep</a:t>
          </a:r>
          <a:r>
            <a:rPr lang="fr-FR" dirty="0"/>
            <a:t> a </a:t>
          </a:r>
          <a:r>
            <a:rPr lang="fr-FR" dirty="0" err="1"/>
            <a:t>track</a:t>
          </a:r>
          <a:endParaRPr lang="fr-FR" dirty="0"/>
        </a:p>
      </dgm:t>
    </dgm:pt>
    <dgm:pt modelId="{A0941CC4-5C1D-4BE0-820D-4AC79EBF9557}" type="parTrans" cxnId="{A91B76D7-BC94-4463-B2CD-88576F4C86E1}">
      <dgm:prSet/>
      <dgm:spPr/>
      <dgm:t>
        <a:bodyPr/>
        <a:lstStyle/>
        <a:p>
          <a:endParaRPr lang="fr-FR"/>
        </a:p>
      </dgm:t>
    </dgm:pt>
    <dgm:pt modelId="{79EFA35F-0FF0-4E2E-AC4E-7F8AB35F8E56}" type="sibTrans" cxnId="{A91B76D7-BC94-4463-B2CD-88576F4C86E1}">
      <dgm:prSet/>
      <dgm:spPr/>
      <dgm:t>
        <a:bodyPr/>
        <a:lstStyle/>
        <a:p>
          <a:endParaRPr lang="fr-FR"/>
        </a:p>
      </dgm:t>
    </dgm:pt>
    <dgm:pt modelId="{D12663B1-BB72-4A62-8639-6F2D26F15E72}">
      <dgm:prSet phldrT="[Texte]"/>
      <dgm:spPr/>
      <dgm:t>
        <a:bodyPr/>
        <a:lstStyle/>
        <a:p>
          <a:r>
            <a:rPr lang="fr-FR" dirty="0" err="1"/>
            <a:t>Maintain</a:t>
          </a:r>
          <a:r>
            <a:rPr lang="fr-FR" dirty="0"/>
            <a:t> &amp; </a:t>
          </a:r>
          <a:r>
            <a:rPr lang="fr-FR" dirty="0" err="1"/>
            <a:t>Updgrade</a:t>
          </a:r>
          <a:endParaRPr lang="fr-FR" dirty="0"/>
        </a:p>
      </dgm:t>
    </dgm:pt>
    <dgm:pt modelId="{52C44FCD-30B1-43B9-AA22-97D6FF8865B2}" type="parTrans" cxnId="{704B5D2D-95E8-4046-9B52-4631757E2B96}">
      <dgm:prSet/>
      <dgm:spPr/>
      <dgm:t>
        <a:bodyPr/>
        <a:lstStyle/>
        <a:p>
          <a:endParaRPr lang="fr-FR"/>
        </a:p>
      </dgm:t>
    </dgm:pt>
    <dgm:pt modelId="{FED4CE8B-4B44-4CB1-A4CC-CB6975E6F33E}" type="sibTrans" cxnId="{704B5D2D-95E8-4046-9B52-4631757E2B96}">
      <dgm:prSet/>
      <dgm:spPr/>
      <dgm:t>
        <a:bodyPr/>
        <a:lstStyle/>
        <a:p>
          <a:endParaRPr lang="fr-FR"/>
        </a:p>
      </dgm:t>
    </dgm:pt>
    <dgm:pt modelId="{147569B4-138F-4252-B425-9B6817AE0006}">
      <dgm:prSet phldrT="[Texte]"/>
      <dgm:spPr/>
      <dgm:t>
        <a:bodyPr/>
        <a:lstStyle/>
        <a:p>
          <a:r>
            <a:rPr lang="fr-FR" dirty="0"/>
            <a:t>Retirement</a:t>
          </a:r>
        </a:p>
      </dgm:t>
    </dgm:pt>
    <dgm:pt modelId="{6D8A16D5-4F10-465D-A4BE-0542E75A13DE}" type="parTrans" cxnId="{03FBFBF4-CD90-4C01-8887-5EC5027455F8}">
      <dgm:prSet/>
      <dgm:spPr/>
      <dgm:t>
        <a:bodyPr/>
        <a:lstStyle/>
        <a:p>
          <a:endParaRPr lang="fr-FR"/>
        </a:p>
      </dgm:t>
    </dgm:pt>
    <dgm:pt modelId="{3BC6A4F9-1099-4268-827D-6C859CEC5033}" type="sibTrans" cxnId="{03FBFBF4-CD90-4C01-8887-5EC5027455F8}">
      <dgm:prSet/>
      <dgm:spPr/>
      <dgm:t>
        <a:bodyPr/>
        <a:lstStyle/>
        <a:p>
          <a:endParaRPr lang="fr-FR"/>
        </a:p>
      </dgm:t>
    </dgm:pt>
    <dgm:pt modelId="{36BACDC6-52F5-4605-9C1B-0534F60B0FE0}" type="pres">
      <dgm:prSet presAssocID="{14201CD2-D1E8-40E6-9978-4798E01F45CE}" presName="Name0" presStyleCnt="0">
        <dgm:presLayoutVars>
          <dgm:dir/>
          <dgm:animLvl val="lvl"/>
          <dgm:resizeHandles val="exact"/>
        </dgm:presLayoutVars>
      </dgm:prSet>
      <dgm:spPr/>
    </dgm:pt>
    <dgm:pt modelId="{F015CA54-F1C9-4828-9E8C-91BC86B16FF5}" type="pres">
      <dgm:prSet presAssocID="{4DC4D6BF-8F3D-4CDA-8C57-FCAF4A7BC8C5}" presName="parTxOnly" presStyleLbl="node1" presStyleIdx="0" presStyleCnt="5">
        <dgm:presLayoutVars>
          <dgm:chMax val="0"/>
          <dgm:chPref val="0"/>
          <dgm:bulletEnabled val="1"/>
        </dgm:presLayoutVars>
      </dgm:prSet>
      <dgm:spPr/>
    </dgm:pt>
    <dgm:pt modelId="{F84F2CD1-DA69-4A39-ACC6-65C9FA2D587D}" type="pres">
      <dgm:prSet presAssocID="{8049523D-6457-497E-A93D-DB1A08C759D9}" presName="parTxOnlySpace" presStyleCnt="0"/>
      <dgm:spPr/>
    </dgm:pt>
    <dgm:pt modelId="{EED33FC4-E123-4DC0-98F4-3B4D8570C4BE}" type="pres">
      <dgm:prSet presAssocID="{B538B0BC-CEDB-4AB2-845F-DBD8B736CBBB}" presName="parTxOnly" presStyleLbl="node1" presStyleIdx="1" presStyleCnt="5">
        <dgm:presLayoutVars>
          <dgm:chMax val="0"/>
          <dgm:chPref val="0"/>
          <dgm:bulletEnabled val="1"/>
        </dgm:presLayoutVars>
      </dgm:prSet>
      <dgm:spPr/>
    </dgm:pt>
    <dgm:pt modelId="{18E88D34-4515-47C5-B25A-F9C7F8FA5043}" type="pres">
      <dgm:prSet presAssocID="{DF4E8EEE-C246-4D89-982B-81DDB41B2923}" presName="parTxOnlySpace" presStyleCnt="0"/>
      <dgm:spPr/>
    </dgm:pt>
    <dgm:pt modelId="{821E7DE4-B702-4C5D-A81B-9FD85965FE48}" type="pres">
      <dgm:prSet presAssocID="{B81C80EE-1347-4BD8-B614-05F21CAB57A2}" presName="parTxOnly" presStyleLbl="node1" presStyleIdx="2" presStyleCnt="5">
        <dgm:presLayoutVars>
          <dgm:chMax val="0"/>
          <dgm:chPref val="0"/>
          <dgm:bulletEnabled val="1"/>
        </dgm:presLayoutVars>
      </dgm:prSet>
      <dgm:spPr/>
    </dgm:pt>
    <dgm:pt modelId="{FE0B0035-DF7B-4799-9B14-0DC896937B45}" type="pres">
      <dgm:prSet presAssocID="{79EFA35F-0FF0-4E2E-AC4E-7F8AB35F8E56}" presName="parTxOnlySpace" presStyleCnt="0"/>
      <dgm:spPr/>
    </dgm:pt>
    <dgm:pt modelId="{EE227348-9150-44CF-BA74-AE7DD7A3E86C}" type="pres">
      <dgm:prSet presAssocID="{D12663B1-BB72-4A62-8639-6F2D26F15E72}" presName="parTxOnly" presStyleLbl="node1" presStyleIdx="3" presStyleCnt="5">
        <dgm:presLayoutVars>
          <dgm:chMax val="0"/>
          <dgm:chPref val="0"/>
          <dgm:bulletEnabled val="1"/>
        </dgm:presLayoutVars>
      </dgm:prSet>
      <dgm:spPr/>
    </dgm:pt>
    <dgm:pt modelId="{BEE34126-6D25-4D41-B59D-C37A17BE92C7}" type="pres">
      <dgm:prSet presAssocID="{FED4CE8B-4B44-4CB1-A4CC-CB6975E6F33E}" presName="parTxOnlySpace" presStyleCnt="0"/>
      <dgm:spPr/>
    </dgm:pt>
    <dgm:pt modelId="{8ABDB90E-0380-4CAB-92B0-71578476747F}" type="pres">
      <dgm:prSet presAssocID="{147569B4-138F-4252-B425-9B6817AE0006}" presName="parTxOnly" presStyleLbl="node1" presStyleIdx="4" presStyleCnt="5">
        <dgm:presLayoutVars>
          <dgm:chMax val="0"/>
          <dgm:chPref val="0"/>
          <dgm:bulletEnabled val="1"/>
        </dgm:presLayoutVars>
      </dgm:prSet>
      <dgm:spPr/>
    </dgm:pt>
  </dgm:ptLst>
  <dgm:cxnLst>
    <dgm:cxn modelId="{18224221-4662-4CA0-8BAE-8B5B1DF631D5}" type="presOf" srcId="{B538B0BC-CEDB-4AB2-845F-DBD8B736CBBB}" destId="{EED33FC4-E123-4DC0-98F4-3B4D8570C4BE}" srcOrd="0" destOrd="0" presId="urn:microsoft.com/office/officeart/2005/8/layout/chevron1"/>
    <dgm:cxn modelId="{704B5D2D-95E8-4046-9B52-4631757E2B96}" srcId="{14201CD2-D1E8-40E6-9978-4798E01F45CE}" destId="{D12663B1-BB72-4A62-8639-6F2D26F15E72}" srcOrd="3" destOrd="0" parTransId="{52C44FCD-30B1-43B9-AA22-97D6FF8865B2}" sibTransId="{FED4CE8B-4B44-4CB1-A4CC-CB6975E6F33E}"/>
    <dgm:cxn modelId="{61E4E434-5CD2-4EF6-A959-4DD4AF608757}" type="presOf" srcId="{D12663B1-BB72-4A62-8639-6F2D26F15E72}" destId="{EE227348-9150-44CF-BA74-AE7DD7A3E86C}" srcOrd="0" destOrd="0" presId="urn:microsoft.com/office/officeart/2005/8/layout/chevron1"/>
    <dgm:cxn modelId="{40993C49-DCA9-4A76-AD50-BF9EAF11080F}" type="presOf" srcId="{14201CD2-D1E8-40E6-9978-4798E01F45CE}" destId="{36BACDC6-52F5-4605-9C1B-0534F60B0FE0}" srcOrd="0" destOrd="0" presId="urn:microsoft.com/office/officeart/2005/8/layout/chevron1"/>
    <dgm:cxn modelId="{9C50DA9D-A2DD-4EA3-BC79-378709F300FF}" type="presOf" srcId="{4DC4D6BF-8F3D-4CDA-8C57-FCAF4A7BC8C5}" destId="{F015CA54-F1C9-4828-9E8C-91BC86B16FF5}" srcOrd="0" destOrd="0" presId="urn:microsoft.com/office/officeart/2005/8/layout/chevron1"/>
    <dgm:cxn modelId="{BF4920B4-4AD1-4ED8-9904-DE92B7FCDCF3}" type="presOf" srcId="{147569B4-138F-4252-B425-9B6817AE0006}" destId="{8ABDB90E-0380-4CAB-92B0-71578476747F}" srcOrd="0" destOrd="0" presId="urn:microsoft.com/office/officeart/2005/8/layout/chevron1"/>
    <dgm:cxn modelId="{A91B76D7-BC94-4463-B2CD-88576F4C86E1}" srcId="{14201CD2-D1E8-40E6-9978-4798E01F45CE}" destId="{B81C80EE-1347-4BD8-B614-05F21CAB57A2}" srcOrd="2" destOrd="0" parTransId="{A0941CC4-5C1D-4BE0-820D-4AC79EBF9557}" sibTransId="{79EFA35F-0FF0-4E2E-AC4E-7F8AB35F8E56}"/>
    <dgm:cxn modelId="{786A2BDC-0724-4140-A484-BF5C587B5E85}" srcId="{14201CD2-D1E8-40E6-9978-4798E01F45CE}" destId="{4DC4D6BF-8F3D-4CDA-8C57-FCAF4A7BC8C5}" srcOrd="0" destOrd="0" parTransId="{D0E847F5-641E-4D41-B6DF-BB34AAAB9D68}" sibTransId="{8049523D-6457-497E-A93D-DB1A08C759D9}"/>
    <dgm:cxn modelId="{A13ACEDD-CD2B-40C3-A81A-198D629D8E0C}" type="presOf" srcId="{B81C80EE-1347-4BD8-B614-05F21CAB57A2}" destId="{821E7DE4-B702-4C5D-A81B-9FD85965FE48}" srcOrd="0" destOrd="0" presId="urn:microsoft.com/office/officeart/2005/8/layout/chevron1"/>
    <dgm:cxn modelId="{349093E4-F644-41BC-B41F-C2000960B47E}" srcId="{14201CD2-D1E8-40E6-9978-4798E01F45CE}" destId="{B538B0BC-CEDB-4AB2-845F-DBD8B736CBBB}" srcOrd="1" destOrd="0" parTransId="{889677DF-DED9-400D-90F6-B1FF9934C836}" sibTransId="{DF4E8EEE-C246-4D89-982B-81DDB41B2923}"/>
    <dgm:cxn modelId="{03FBFBF4-CD90-4C01-8887-5EC5027455F8}" srcId="{14201CD2-D1E8-40E6-9978-4798E01F45CE}" destId="{147569B4-138F-4252-B425-9B6817AE0006}" srcOrd="4" destOrd="0" parTransId="{6D8A16D5-4F10-465D-A4BE-0542E75A13DE}" sibTransId="{3BC6A4F9-1099-4268-827D-6C859CEC5033}"/>
    <dgm:cxn modelId="{4F771730-0159-4CD7-A121-809ACC684C4F}" type="presParOf" srcId="{36BACDC6-52F5-4605-9C1B-0534F60B0FE0}" destId="{F015CA54-F1C9-4828-9E8C-91BC86B16FF5}" srcOrd="0" destOrd="0" presId="urn:microsoft.com/office/officeart/2005/8/layout/chevron1"/>
    <dgm:cxn modelId="{CA946DCA-CAF2-463C-9A05-F53732343805}" type="presParOf" srcId="{36BACDC6-52F5-4605-9C1B-0534F60B0FE0}" destId="{F84F2CD1-DA69-4A39-ACC6-65C9FA2D587D}" srcOrd="1" destOrd="0" presId="urn:microsoft.com/office/officeart/2005/8/layout/chevron1"/>
    <dgm:cxn modelId="{6DE0F91C-D1AB-436E-8D81-2FEEFC7E7A0F}" type="presParOf" srcId="{36BACDC6-52F5-4605-9C1B-0534F60B0FE0}" destId="{EED33FC4-E123-4DC0-98F4-3B4D8570C4BE}" srcOrd="2" destOrd="0" presId="urn:microsoft.com/office/officeart/2005/8/layout/chevron1"/>
    <dgm:cxn modelId="{05DE0F6D-BE64-4D22-95A1-A00F7471A064}" type="presParOf" srcId="{36BACDC6-52F5-4605-9C1B-0534F60B0FE0}" destId="{18E88D34-4515-47C5-B25A-F9C7F8FA5043}" srcOrd="3" destOrd="0" presId="urn:microsoft.com/office/officeart/2005/8/layout/chevron1"/>
    <dgm:cxn modelId="{8133E767-2FD0-46AF-9CC5-BE255470DF66}" type="presParOf" srcId="{36BACDC6-52F5-4605-9C1B-0534F60B0FE0}" destId="{821E7DE4-B702-4C5D-A81B-9FD85965FE48}" srcOrd="4" destOrd="0" presId="urn:microsoft.com/office/officeart/2005/8/layout/chevron1"/>
    <dgm:cxn modelId="{0C2454A9-3F25-43DD-A2C9-E1DFD28A6C66}" type="presParOf" srcId="{36BACDC6-52F5-4605-9C1B-0534F60B0FE0}" destId="{FE0B0035-DF7B-4799-9B14-0DC896937B45}" srcOrd="5" destOrd="0" presId="urn:microsoft.com/office/officeart/2005/8/layout/chevron1"/>
    <dgm:cxn modelId="{842984F4-5EFA-4517-8BA4-D672F88DF325}" type="presParOf" srcId="{36BACDC6-52F5-4605-9C1B-0534F60B0FE0}" destId="{EE227348-9150-44CF-BA74-AE7DD7A3E86C}" srcOrd="6" destOrd="0" presId="urn:microsoft.com/office/officeart/2005/8/layout/chevron1"/>
    <dgm:cxn modelId="{8DBC3875-0A0C-49A6-BC12-38811EBC27C1}" type="presParOf" srcId="{36BACDC6-52F5-4605-9C1B-0534F60B0FE0}" destId="{BEE34126-6D25-4D41-B59D-C37A17BE92C7}" srcOrd="7" destOrd="0" presId="urn:microsoft.com/office/officeart/2005/8/layout/chevron1"/>
    <dgm:cxn modelId="{E011936D-922B-4D85-BDE0-56A49D0409DF}" type="presParOf" srcId="{36BACDC6-52F5-4605-9C1B-0534F60B0FE0}" destId="{8ABDB90E-0380-4CAB-92B0-71578476747F}"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FEEA3-4E59-4347-B897-CE63C35FAB82}">
      <dsp:nvSpPr>
        <dsp:cNvPr id="0" name=""/>
        <dsp:cNvSpPr/>
      </dsp:nvSpPr>
      <dsp:spPr>
        <a:xfrm>
          <a:off x="2446" y="473882"/>
          <a:ext cx="2177107" cy="870843"/>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i="0" kern="1200" dirty="0" err="1"/>
            <a:t>Brainstorm</a:t>
          </a:r>
          <a:r>
            <a:rPr lang="fr-FR" sz="1500" b="1" i="0" kern="1200" dirty="0"/>
            <a:t> </a:t>
          </a:r>
          <a:r>
            <a:rPr lang="fr-FR" sz="1500" b="1" i="0" kern="1200" dirty="0" err="1"/>
            <a:t>ideas</a:t>
          </a:r>
          <a:endParaRPr lang="fr-FR" sz="1500" kern="1200" dirty="0"/>
        </a:p>
      </dsp:txBody>
      <dsp:txXfrm>
        <a:off x="437868" y="473882"/>
        <a:ext cx="1306264" cy="870843"/>
      </dsp:txXfrm>
    </dsp:sp>
    <dsp:sp modelId="{99905852-B3C6-40A8-8F22-789426367E83}">
      <dsp:nvSpPr>
        <dsp:cNvPr id="0" name=""/>
        <dsp:cNvSpPr/>
      </dsp:nvSpPr>
      <dsp:spPr>
        <a:xfrm>
          <a:off x="1961842" y="473882"/>
          <a:ext cx="2177107" cy="870843"/>
        </a:xfrm>
        <a:prstGeom prst="chevron">
          <a:avLst/>
        </a:prstGeom>
        <a:solidFill>
          <a:schemeClr val="accent5">
            <a:hueOff val="-2454518"/>
            <a:satOff val="14289"/>
            <a:lumOff val="-76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kern="1200" dirty="0"/>
            <a:t>Plan &amp; Analyse</a:t>
          </a:r>
        </a:p>
      </dsp:txBody>
      <dsp:txXfrm>
        <a:off x="2397264" y="473882"/>
        <a:ext cx="1306264" cy="870843"/>
      </dsp:txXfrm>
    </dsp:sp>
    <dsp:sp modelId="{B85AF251-AD46-47FF-A4D0-A71ACCF6AE5D}">
      <dsp:nvSpPr>
        <dsp:cNvPr id="0" name=""/>
        <dsp:cNvSpPr/>
      </dsp:nvSpPr>
      <dsp:spPr>
        <a:xfrm>
          <a:off x="3921239" y="473882"/>
          <a:ext cx="2177107" cy="870843"/>
        </a:xfrm>
        <a:prstGeom prst="chevron">
          <a:avLst/>
        </a:prstGeom>
        <a:solidFill>
          <a:schemeClr val="accent5">
            <a:hueOff val="-4909035"/>
            <a:satOff val="28578"/>
            <a:lumOff val="-15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1" i="0" kern="1200" dirty="0"/>
            <a:t>Go through the Proof of Concept (PoC)</a:t>
          </a:r>
          <a:endParaRPr lang="fr-FR" sz="1500" kern="1200" dirty="0"/>
        </a:p>
      </dsp:txBody>
      <dsp:txXfrm>
        <a:off x="4356661" y="473882"/>
        <a:ext cx="1306264" cy="870843"/>
      </dsp:txXfrm>
    </dsp:sp>
    <dsp:sp modelId="{BF80DFBB-BE66-4255-9D9A-B4146F8F9C9E}">
      <dsp:nvSpPr>
        <dsp:cNvPr id="0" name=""/>
        <dsp:cNvSpPr/>
      </dsp:nvSpPr>
      <dsp:spPr>
        <a:xfrm>
          <a:off x="5880636" y="473882"/>
          <a:ext cx="2177107" cy="870843"/>
        </a:xfrm>
        <a:prstGeom prst="chevron">
          <a:avLst/>
        </a:prstGeom>
        <a:solidFill>
          <a:schemeClr val="accent5">
            <a:hueOff val="-7363553"/>
            <a:satOff val="42866"/>
            <a:lumOff val="-230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kern="1200" dirty="0"/>
            <a:t>Design</a:t>
          </a:r>
        </a:p>
      </dsp:txBody>
      <dsp:txXfrm>
        <a:off x="6316058" y="473882"/>
        <a:ext cx="1306264" cy="870843"/>
      </dsp:txXfrm>
    </dsp:sp>
    <dsp:sp modelId="{3AD5F45B-7D8A-4D7E-8E52-009F0418D957}">
      <dsp:nvSpPr>
        <dsp:cNvPr id="0" name=""/>
        <dsp:cNvSpPr/>
      </dsp:nvSpPr>
      <dsp:spPr>
        <a:xfrm>
          <a:off x="7840033" y="473882"/>
          <a:ext cx="2177107" cy="870843"/>
        </a:xfrm>
        <a:prstGeom prst="chevron">
          <a:avLst/>
        </a:prstGeom>
        <a:solidFill>
          <a:schemeClr val="accent5">
            <a:hueOff val="-9818070"/>
            <a:satOff val="57155"/>
            <a:lumOff val="-30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b="1" i="0" kern="1200" dirty="0"/>
            <a:t>Go through the Proof of Value (</a:t>
          </a:r>
          <a:r>
            <a:rPr lang="en-US" sz="1500" b="1" i="0" kern="1200" dirty="0" err="1"/>
            <a:t>PoV</a:t>
          </a:r>
          <a:r>
            <a:rPr lang="en-US" sz="1500" b="1" i="0" kern="1200" dirty="0"/>
            <a:t>)</a:t>
          </a:r>
          <a:endParaRPr lang="fr-FR" sz="1500" kern="1200" dirty="0"/>
        </a:p>
      </dsp:txBody>
      <dsp:txXfrm>
        <a:off x="8275455" y="473882"/>
        <a:ext cx="1306264" cy="870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CA54-F1C9-4828-9E8C-91BC86B16FF5}">
      <dsp:nvSpPr>
        <dsp:cNvPr id="0" name=""/>
        <dsp:cNvSpPr/>
      </dsp:nvSpPr>
      <dsp:spPr>
        <a:xfrm>
          <a:off x="2446" y="468465"/>
          <a:ext cx="2177107" cy="870843"/>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kern="1200" dirty="0" err="1"/>
            <a:t>Develop</a:t>
          </a:r>
          <a:endParaRPr lang="fr-FR" sz="1900" kern="1200" dirty="0"/>
        </a:p>
      </dsp:txBody>
      <dsp:txXfrm>
        <a:off x="437868" y="468465"/>
        <a:ext cx="1306264" cy="870843"/>
      </dsp:txXfrm>
    </dsp:sp>
    <dsp:sp modelId="{EED33FC4-E123-4DC0-98F4-3B4D8570C4BE}">
      <dsp:nvSpPr>
        <dsp:cNvPr id="0" name=""/>
        <dsp:cNvSpPr/>
      </dsp:nvSpPr>
      <dsp:spPr>
        <a:xfrm>
          <a:off x="1961842" y="468465"/>
          <a:ext cx="2177107" cy="870843"/>
        </a:xfrm>
        <a:prstGeom prst="chevron">
          <a:avLst/>
        </a:prstGeom>
        <a:solidFill>
          <a:schemeClr val="accent5">
            <a:hueOff val="-2454518"/>
            <a:satOff val="14289"/>
            <a:lumOff val="-76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kern="1200" dirty="0" err="1"/>
            <a:t>Integrate</a:t>
          </a:r>
          <a:endParaRPr lang="fr-FR" sz="1900" kern="1200" dirty="0"/>
        </a:p>
      </dsp:txBody>
      <dsp:txXfrm>
        <a:off x="2397264" y="468465"/>
        <a:ext cx="1306264" cy="870843"/>
      </dsp:txXfrm>
    </dsp:sp>
    <dsp:sp modelId="{821E7DE4-B702-4C5D-A81B-9FD85965FE48}">
      <dsp:nvSpPr>
        <dsp:cNvPr id="0" name=""/>
        <dsp:cNvSpPr/>
      </dsp:nvSpPr>
      <dsp:spPr>
        <a:xfrm>
          <a:off x="3921239" y="468465"/>
          <a:ext cx="2177107" cy="870843"/>
        </a:xfrm>
        <a:prstGeom prst="chevron">
          <a:avLst/>
        </a:prstGeom>
        <a:solidFill>
          <a:schemeClr val="accent5">
            <a:hueOff val="-4909035"/>
            <a:satOff val="28578"/>
            <a:lumOff val="-15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kern="1200" dirty="0" err="1"/>
            <a:t>Deploy</a:t>
          </a:r>
          <a:r>
            <a:rPr lang="fr-FR" sz="1900" kern="1200" dirty="0"/>
            <a:t> &amp; </a:t>
          </a:r>
          <a:r>
            <a:rPr lang="fr-FR" sz="1900" kern="1200" dirty="0" err="1"/>
            <a:t>keep</a:t>
          </a:r>
          <a:r>
            <a:rPr lang="fr-FR" sz="1900" kern="1200" dirty="0"/>
            <a:t> a </a:t>
          </a:r>
          <a:r>
            <a:rPr lang="fr-FR" sz="1900" kern="1200" dirty="0" err="1"/>
            <a:t>track</a:t>
          </a:r>
          <a:endParaRPr lang="fr-FR" sz="1900" kern="1200" dirty="0"/>
        </a:p>
      </dsp:txBody>
      <dsp:txXfrm>
        <a:off x="4356661" y="468465"/>
        <a:ext cx="1306264" cy="870843"/>
      </dsp:txXfrm>
    </dsp:sp>
    <dsp:sp modelId="{EE227348-9150-44CF-BA74-AE7DD7A3E86C}">
      <dsp:nvSpPr>
        <dsp:cNvPr id="0" name=""/>
        <dsp:cNvSpPr/>
      </dsp:nvSpPr>
      <dsp:spPr>
        <a:xfrm>
          <a:off x="5880636" y="468465"/>
          <a:ext cx="2177107" cy="870843"/>
        </a:xfrm>
        <a:prstGeom prst="chevron">
          <a:avLst/>
        </a:prstGeom>
        <a:solidFill>
          <a:schemeClr val="accent5">
            <a:hueOff val="-7363553"/>
            <a:satOff val="42866"/>
            <a:lumOff val="-230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kern="1200" dirty="0" err="1"/>
            <a:t>Maintain</a:t>
          </a:r>
          <a:r>
            <a:rPr lang="fr-FR" sz="1900" kern="1200" dirty="0"/>
            <a:t> &amp; </a:t>
          </a:r>
          <a:r>
            <a:rPr lang="fr-FR" sz="1900" kern="1200" dirty="0" err="1"/>
            <a:t>Updgrade</a:t>
          </a:r>
          <a:endParaRPr lang="fr-FR" sz="1900" kern="1200" dirty="0"/>
        </a:p>
      </dsp:txBody>
      <dsp:txXfrm>
        <a:off x="6316058" y="468465"/>
        <a:ext cx="1306264" cy="870843"/>
      </dsp:txXfrm>
    </dsp:sp>
    <dsp:sp modelId="{8ABDB90E-0380-4CAB-92B0-71578476747F}">
      <dsp:nvSpPr>
        <dsp:cNvPr id="0" name=""/>
        <dsp:cNvSpPr/>
      </dsp:nvSpPr>
      <dsp:spPr>
        <a:xfrm>
          <a:off x="7840033" y="468465"/>
          <a:ext cx="2177107" cy="870843"/>
        </a:xfrm>
        <a:prstGeom prst="chevron">
          <a:avLst/>
        </a:prstGeom>
        <a:solidFill>
          <a:schemeClr val="accent5">
            <a:hueOff val="-9818070"/>
            <a:satOff val="57155"/>
            <a:lumOff val="-30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kern="1200" dirty="0"/>
            <a:t>Retirement</a:t>
          </a:r>
        </a:p>
      </dsp:txBody>
      <dsp:txXfrm>
        <a:off x="8275455" y="468465"/>
        <a:ext cx="1306264" cy="87084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1026"/>
          <p:cNvSpPr>
            <a:spLocks noGrp="1" noChangeArrowheads="1"/>
          </p:cNvSpPr>
          <p:nvPr>
            <p:ph type="hdr" sz="quarter"/>
          </p:nvPr>
        </p:nvSpPr>
        <p:spPr bwMode="auto">
          <a:xfrm>
            <a:off x="1" y="0"/>
            <a:ext cx="3076871" cy="512304"/>
          </a:xfrm>
          <a:prstGeom prst="rect">
            <a:avLst/>
          </a:prstGeom>
          <a:noFill/>
          <a:ln>
            <a:noFill/>
          </a:ln>
        </p:spPr>
        <p:txBody>
          <a:bodyPr vert="horz" wrap="square" lIns="94755" tIns="47378" rIns="94755" bIns="47378" numCol="1" anchor="t" anchorCtr="0" compatLnSpc="1">
            <a:prstTxWarp prst="textNoShape">
              <a:avLst/>
            </a:prstTxWarp>
          </a:bodyPr>
          <a:lstStyle>
            <a:lvl1pPr eaLnBrk="0" hangingPunct="0">
              <a:defRPr sz="1200">
                <a:solidFill>
                  <a:schemeClr val="tx1"/>
                </a:solidFill>
                <a:latin typeface="Arial" panose="020B0604020202020204" pitchFamily="34" charset="0"/>
                <a:cs typeface="+mn-cs"/>
              </a:defRPr>
            </a:lvl1pPr>
          </a:lstStyle>
          <a:p>
            <a:pPr>
              <a:defRPr/>
            </a:pPr>
            <a:endParaRPr lang="fr-FR" altLang="fr-FR"/>
          </a:p>
        </p:txBody>
      </p:sp>
      <p:sp>
        <p:nvSpPr>
          <p:cNvPr id="97283" name="Rectangle 1027"/>
          <p:cNvSpPr>
            <a:spLocks noGrp="1" noChangeArrowheads="1"/>
          </p:cNvSpPr>
          <p:nvPr>
            <p:ph type="dt" sz="quarter" idx="1"/>
          </p:nvPr>
        </p:nvSpPr>
        <p:spPr bwMode="auto">
          <a:xfrm>
            <a:off x="4022430" y="0"/>
            <a:ext cx="3076871" cy="512304"/>
          </a:xfrm>
          <a:prstGeom prst="rect">
            <a:avLst/>
          </a:prstGeom>
          <a:noFill/>
          <a:ln>
            <a:noFill/>
          </a:ln>
        </p:spPr>
        <p:txBody>
          <a:bodyPr vert="horz" wrap="square" lIns="94755" tIns="47378" rIns="94755" bIns="47378" numCol="1" anchor="t" anchorCtr="0" compatLnSpc="1">
            <a:prstTxWarp prst="textNoShape">
              <a:avLst/>
            </a:prstTxWarp>
          </a:bodyPr>
          <a:lstStyle>
            <a:lvl1pPr algn="r" eaLnBrk="0" hangingPunct="0">
              <a:defRPr sz="1200">
                <a:solidFill>
                  <a:schemeClr val="tx1"/>
                </a:solidFill>
                <a:latin typeface="Arial" panose="020B0604020202020204" pitchFamily="34" charset="0"/>
                <a:cs typeface="+mn-cs"/>
              </a:defRPr>
            </a:lvl1pPr>
          </a:lstStyle>
          <a:p>
            <a:pPr>
              <a:defRPr/>
            </a:pPr>
            <a:endParaRPr lang="fr-FR" altLang="fr-FR"/>
          </a:p>
        </p:txBody>
      </p:sp>
      <p:sp>
        <p:nvSpPr>
          <p:cNvPr id="97284" name="Rectangle 1028"/>
          <p:cNvSpPr>
            <a:spLocks noGrp="1" noChangeArrowheads="1"/>
          </p:cNvSpPr>
          <p:nvPr>
            <p:ph type="ftr" sz="quarter" idx="2"/>
          </p:nvPr>
        </p:nvSpPr>
        <p:spPr bwMode="auto">
          <a:xfrm>
            <a:off x="1" y="9722309"/>
            <a:ext cx="3076871" cy="512304"/>
          </a:xfrm>
          <a:prstGeom prst="rect">
            <a:avLst/>
          </a:prstGeom>
          <a:noFill/>
          <a:ln>
            <a:noFill/>
          </a:ln>
        </p:spPr>
        <p:txBody>
          <a:bodyPr vert="horz" wrap="square" lIns="94755" tIns="47378" rIns="94755" bIns="47378" numCol="1" anchor="b" anchorCtr="0" compatLnSpc="1">
            <a:prstTxWarp prst="textNoShape">
              <a:avLst/>
            </a:prstTxWarp>
          </a:bodyPr>
          <a:lstStyle>
            <a:lvl1pPr eaLnBrk="0" hangingPunct="0">
              <a:defRPr sz="1200">
                <a:solidFill>
                  <a:schemeClr val="tx1"/>
                </a:solidFill>
                <a:latin typeface="Arial" panose="020B0604020202020204" pitchFamily="34" charset="0"/>
                <a:cs typeface="+mn-cs"/>
              </a:defRPr>
            </a:lvl1pPr>
          </a:lstStyle>
          <a:p>
            <a:pPr>
              <a:defRPr/>
            </a:pPr>
            <a:endParaRPr lang="fr-FR" altLang="fr-FR"/>
          </a:p>
        </p:txBody>
      </p:sp>
      <p:sp>
        <p:nvSpPr>
          <p:cNvPr id="97285" name="Rectangle 1029"/>
          <p:cNvSpPr>
            <a:spLocks noGrp="1" noChangeArrowheads="1"/>
          </p:cNvSpPr>
          <p:nvPr>
            <p:ph type="sldNum" sz="quarter" idx="3"/>
          </p:nvPr>
        </p:nvSpPr>
        <p:spPr bwMode="auto">
          <a:xfrm>
            <a:off x="4022430" y="9722309"/>
            <a:ext cx="3076871" cy="512304"/>
          </a:xfrm>
          <a:prstGeom prst="rect">
            <a:avLst/>
          </a:prstGeom>
          <a:noFill/>
          <a:ln>
            <a:noFill/>
          </a:ln>
        </p:spPr>
        <p:txBody>
          <a:bodyPr vert="horz" wrap="square" lIns="94755" tIns="47378" rIns="94755" bIns="47378" numCol="1" anchor="b" anchorCtr="0" compatLnSpc="1">
            <a:prstTxWarp prst="textNoShape">
              <a:avLst/>
            </a:prstTxWarp>
          </a:bodyPr>
          <a:lstStyle>
            <a:lvl1pPr algn="r" eaLnBrk="0" hangingPunct="0">
              <a:defRPr sz="1200">
                <a:solidFill>
                  <a:schemeClr val="tx1"/>
                </a:solidFill>
                <a:cs typeface="+mn-cs"/>
              </a:defRPr>
            </a:lvl1pPr>
          </a:lstStyle>
          <a:p>
            <a:pPr>
              <a:defRPr/>
            </a:pPr>
            <a:fld id="{45E16B1C-B644-4251-BE7B-A511C426423D}" type="slidenum">
              <a:rPr lang="fr-FR" altLang="fr-FR"/>
              <a:pPr>
                <a:defRPr/>
              </a:pPr>
              <a:t>‹N°›</a:t>
            </a:fld>
            <a:endParaRPr lang="fr-FR" altLang="fr-FR"/>
          </a:p>
        </p:txBody>
      </p:sp>
    </p:spTree>
    <p:extLst>
      <p:ext uri="{BB962C8B-B14F-4D97-AF65-F5344CB8AC3E}">
        <p14:creationId xmlns:p14="http://schemas.microsoft.com/office/powerpoint/2010/main" val="257243330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1" y="0"/>
            <a:ext cx="3076871" cy="512304"/>
          </a:xfrm>
          <a:prstGeom prst="rect">
            <a:avLst/>
          </a:prstGeom>
          <a:noFill/>
          <a:ln>
            <a:noFill/>
          </a:ln>
        </p:spPr>
        <p:txBody>
          <a:bodyPr vert="horz" wrap="square" lIns="94755" tIns="47378" rIns="94755" bIns="47378" numCol="1" anchor="t" anchorCtr="0" compatLnSpc="1">
            <a:prstTxWarp prst="textNoShape">
              <a:avLst/>
            </a:prstTxWarp>
          </a:bodyPr>
          <a:lstStyle>
            <a:lvl1pPr eaLnBrk="0" hangingPunct="0">
              <a:defRPr sz="1200">
                <a:solidFill>
                  <a:schemeClr val="tx1"/>
                </a:solidFill>
                <a:latin typeface="Arial" panose="020B0604020202020204" pitchFamily="34" charset="0"/>
                <a:cs typeface="+mn-cs"/>
              </a:defRPr>
            </a:lvl1pPr>
          </a:lstStyle>
          <a:p>
            <a:pPr>
              <a:defRPr/>
            </a:pPr>
            <a:endParaRPr lang="fr-FR" altLang="fr-FR"/>
          </a:p>
        </p:txBody>
      </p:sp>
      <p:sp>
        <p:nvSpPr>
          <p:cNvPr id="50179" name="Rectangle 3"/>
          <p:cNvSpPr>
            <a:spLocks noGrp="1" noChangeArrowheads="1"/>
          </p:cNvSpPr>
          <p:nvPr>
            <p:ph type="dt" idx="1"/>
          </p:nvPr>
        </p:nvSpPr>
        <p:spPr bwMode="auto">
          <a:xfrm>
            <a:off x="4022430" y="0"/>
            <a:ext cx="3076871" cy="512304"/>
          </a:xfrm>
          <a:prstGeom prst="rect">
            <a:avLst/>
          </a:prstGeom>
          <a:noFill/>
          <a:ln>
            <a:noFill/>
          </a:ln>
        </p:spPr>
        <p:txBody>
          <a:bodyPr vert="horz" wrap="square" lIns="94755" tIns="47378" rIns="94755" bIns="47378" numCol="1" anchor="t" anchorCtr="0" compatLnSpc="1">
            <a:prstTxWarp prst="textNoShape">
              <a:avLst/>
            </a:prstTxWarp>
          </a:bodyPr>
          <a:lstStyle>
            <a:lvl1pPr algn="r" eaLnBrk="0" hangingPunct="0">
              <a:defRPr sz="1200">
                <a:solidFill>
                  <a:schemeClr val="tx1"/>
                </a:solidFill>
                <a:latin typeface="Arial" panose="020B0604020202020204" pitchFamily="34" charset="0"/>
                <a:cs typeface="+mn-cs"/>
              </a:defRPr>
            </a:lvl1pPr>
          </a:lstStyle>
          <a:p>
            <a:pPr>
              <a:defRPr/>
            </a:pPr>
            <a:endParaRPr lang="fr-FR" altLang="fr-FR"/>
          </a:p>
        </p:txBody>
      </p:sp>
      <p:sp>
        <p:nvSpPr>
          <p:cNvPr id="16388" name="Rectangle 4"/>
          <p:cNvSpPr>
            <a:spLocks noGrp="1" noRot="1" noChangeAspect="1" noChangeArrowheads="1" noTextEdit="1"/>
          </p:cNvSpPr>
          <p:nvPr>
            <p:ph type="sldImg" idx="2"/>
          </p:nvPr>
        </p:nvSpPr>
        <p:spPr bwMode="auto">
          <a:xfrm>
            <a:off x="141288" y="768350"/>
            <a:ext cx="6819900" cy="3836988"/>
          </a:xfrm>
          <a:prstGeom prst="rect">
            <a:avLst/>
          </a:prstGeom>
          <a:noFill/>
          <a:ln w="9525">
            <a:solidFill>
              <a:srgbClr val="000000"/>
            </a:solidFill>
            <a:miter lim="800000"/>
            <a:headEnd/>
            <a:tailEnd/>
          </a:ln>
        </p:spPr>
      </p:sp>
      <p:sp>
        <p:nvSpPr>
          <p:cNvPr id="50181" name="Rectangle 5"/>
          <p:cNvSpPr>
            <a:spLocks noGrp="1" noChangeArrowheads="1"/>
          </p:cNvSpPr>
          <p:nvPr>
            <p:ph type="body" sz="quarter" idx="3"/>
          </p:nvPr>
        </p:nvSpPr>
        <p:spPr bwMode="auto">
          <a:xfrm>
            <a:off x="947251" y="4862793"/>
            <a:ext cx="5204800" cy="4604184"/>
          </a:xfrm>
          <a:prstGeom prst="rect">
            <a:avLst/>
          </a:prstGeom>
          <a:noFill/>
          <a:ln>
            <a:noFill/>
          </a:ln>
        </p:spPr>
        <p:txBody>
          <a:bodyPr vert="horz" wrap="square" lIns="94755" tIns="47378" rIns="94755" bIns="47378" numCol="1" anchor="t" anchorCtr="0" compatLnSpc="1">
            <a:prstTxWarp prst="textNoShape">
              <a:avLst/>
            </a:prstTxWarp>
          </a:bodyPr>
          <a:lstStyle/>
          <a:p>
            <a:pPr lvl="0"/>
            <a:r>
              <a:rPr lang="fr-FR" altLang="fr-FR" noProof="0"/>
              <a:t>Cliquez pour modifier les styles du texte du masque</a:t>
            </a:r>
          </a:p>
          <a:p>
            <a:pPr lvl="1"/>
            <a:r>
              <a:rPr lang="fr-FR" altLang="fr-FR" noProof="0"/>
              <a:t>Deuxième niveau</a:t>
            </a:r>
          </a:p>
          <a:p>
            <a:pPr lvl="2"/>
            <a:r>
              <a:rPr lang="fr-FR" altLang="fr-FR" noProof="0"/>
              <a:t>Troisième niveau</a:t>
            </a:r>
          </a:p>
          <a:p>
            <a:pPr lvl="3"/>
            <a:r>
              <a:rPr lang="fr-FR" altLang="fr-FR" noProof="0"/>
              <a:t>Quatrième niveau</a:t>
            </a:r>
          </a:p>
          <a:p>
            <a:pPr lvl="4"/>
            <a:r>
              <a:rPr lang="fr-FR" altLang="fr-FR" noProof="0"/>
              <a:t>Cinquième niveau</a:t>
            </a:r>
          </a:p>
        </p:txBody>
      </p:sp>
      <p:sp>
        <p:nvSpPr>
          <p:cNvPr id="50182" name="Rectangle 6"/>
          <p:cNvSpPr>
            <a:spLocks noGrp="1" noChangeArrowheads="1"/>
          </p:cNvSpPr>
          <p:nvPr>
            <p:ph type="ftr" sz="quarter" idx="4"/>
          </p:nvPr>
        </p:nvSpPr>
        <p:spPr bwMode="auto">
          <a:xfrm>
            <a:off x="1" y="9722309"/>
            <a:ext cx="3076871" cy="512304"/>
          </a:xfrm>
          <a:prstGeom prst="rect">
            <a:avLst/>
          </a:prstGeom>
          <a:noFill/>
          <a:ln>
            <a:noFill/>
          </a:ln>
        </p:spPr>
        <p:txBody>
          <a:bodyPr vert="horz" wrap="square" lIns="94755" tIns="47378" rIns="94755" bIns="47378" numCol="1" anchor="b" anchorCtr="0" compatLnSpc="1">
            <a:prstTxWarp prst="textNoShape">
              <a:avLst/>
            </a:prstTxWarp>
          </a:bodyPr>
          <a:lstStyle>
            <a:lvl1pPr eaLnBrk="0" hangingPunct="0">
              <a:defRPr sz="1200">
                <a:solidFill>
                  <a:schemeClr val="tx1"/>
                </a:solidFill>
                <a:latin typeface="Arial" panose="020B0604020202020204" pitchFamily="34" charset="0"/>
                <a:cs typeface="+mn-cs"/>
              </a:defRPr>
            </a:lvl1pPr>
          </a:lstStyle>
          <a:p>
            <a:pPr>
              <a:defRPr/>
            </a:pPr>
            <a:endParaRPr lang="fr-FR" altLang="fr-FR"/>
          </a:p>
        </p:txBody>
      </p:sp>
    </p:spTree>
    <p:extLst>
      <p:ext uri="{BB962C8B-B14F-4D97-AF65-F5344CB8AC3E}">
        <p14:creationId xmlns:p14="http://schemas.microsoft.com/office/powerpoint/2010/main" val="159725937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https://www.youtube.com/watch?v=l1FvXGAmJWg</a:t>
            </a:r>
          </a:p>
          <a:p>
            <a:endParaRPr lang="fr-FR" dirty="0"/>
          </a:p>
        </p:txBody>
      </p:sp>
    </p:spTree>
    <p:extLst>
      <p:ext uri="{BB962C8B-B14F-4D97-AF65-F5344CB8AC3E}">
        <p14:creationId xmlns:p14="http://schemas.microsoft.com/office/powerpoint/2010/main" val="269195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https://baritechsol.com/blog/software-development-lifecycle/</a:t>
            </a:r>
          </a:p>
        </p:txBody>
      </p:sp>
    </p:spTree>
    <p:extLst>
      <p:ext uri="{BB962C8B-B14F-4D97-AF65-F5344CB8AC3E}">
        <p14:creationId xmlns:p14="http://schemas.microsoft.com/office/powerpoint/2010/main" val="328311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https://www.turing.com/blog/software-product-development-life-cycle/</a:t>
            </a:r>
          </a:p>
        </p:txBody>
      </p:sp>
    </p:spTree>
    <p:extLst>
      <p:ext uri="{BB962C8B-B14F-4D97-AF65-F5344CB8AC3E}">
        <p14:creationId xmlns:p14="http://schemas.microsoft.com/office/powerpoint/2010/main" val="3577338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FMS en tete">
    <p:spTree>
      <p:nvGrpSpPr>
        <p:cNvPr id="1" name=""/>
        <p:cNvGrpSpPr/>
        <p:nvPr/>
      </p:nvGrpSpPr>
      <p:grpSpPr>
        <a:xfrm>
          <a:off x="0" y="0"/>
          <a:ext cx="0" cy="0"/>
          <a:chOff x="0" y="0"/>
          <a:chExt cx="0" cy="0"/>
        </a:xfrm>
      </p:grpSpPr>
      <p:sp>
        <p:nvSpPr>
          <p:cNvPr id="3" name="Rectangle 2"/>
          <p:cNvSpPr txBox="1">
            <a:spLocks noChangeArrowheads="1"/>
          </p:cNvSpPr>
          <p:nvPr/>
        </p:nvSpPr>
        <p:spPr bwMode="white">
          <a:xfrm>
            <a:off x="1" y="2718129"/>
            <a:ext cx="12192000" cy="629654"/>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1" i="0" u="none" strike="noStrike" kern="0" cap="none" spc="0" normalizeH="0" baseline="0" noProof="0">
                <a:ln>
                  <a:noFill/>
                </a:ln>
                <a:solidFill>
                  <a:schemeClr val="bg2">
                    <a:lumMod val="75000"/>
                  </a:schemeClr>
                </a:solidFill>
                <a:effectLst/>
                <a:uLnTx/>
                <a:uFillTx/>
                <a:latin typeface="Lato" panose="020F0502020204030203" pitchFamily="34" charset="0"/>
                <a:ea typeface="+mj-ea"/>
                <a:cs typeface="Lato" panose="020F0502020204030203" pitchFamily="34" charset="0"/>
              </a:rPr>
              <a:t>Une entreprise ordinaire à l’agilité extraordinaire</a:t>
            </a:r>
          </a:p>
        </p:txBody>
      </p:sp>
      <p:cxnSp>
        <p:nvCxnSpPr>
          <p:cNvPr id="7" name="Connecteur droit 6">
            <a:extLst>
              <a:ext uri="{FF2B5EF4-FFF2-40B4-BE49-F238E27FC236}">
                <a16:creationId xmlns:a16="http://schemas.microsoft.com/office/drawing/2014/main" id="{C3D6F30F-9E52-B571-1F87-8A1A409EE74A}"/>
              </a:ext>
            </a:extLst>
          </p:cNvPr>
          <p:cNvCxnSpPr>
            <a:cxnSpLocks/>
          </p:cNvCxnSpPr>
          <p:nvPr userDrawn="1"/>
        </p:nvCxnSpPr>
        <p:spPr>
          <a:xfrm flipH="1">
            <a:off x="0" y="1849884"/>
            <a:ext cx="12192000" cy="72008"/>
          </a:xfrm>
          <a:prstGeom prst="line">
            <a:avLst/>
          </a:prstGeom>
          <a:ln w="57150">
            <a:solidFill>
              <a:srgbClr val="3C3D3C"/>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C0898C8F-2E60-40B0-DEB7-ADB99A5C6A2C}"/>
              </a:ext>
            </a:extLst>
          </p:cNvPr>
          <p:cNvCxnSpPr>
            <a:cxnSpLocks/>
          </p:cNvCxnSpPr>
          <p:nvPr userDrawn="1"/>
        </p:nvCxnSpPr>
        <p:spPr>
          <a:xfrm flipH="1">
            <a:off x="0" y="2013808"/>
            <a:ext cx="12192000" cy="72008"/>
          </a:xfrm>
          <a:prstGeom prst="line">
            <a:avLst/>
          </a:prstGeom>
          <a:ln w="57150">
            <a:solidFill>
              <a:srgbClr val="3C3D3C"/>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195FED2-EACB-70A3-005B-A80B4AC584AC}"/>
              </a:ext>
            </a:extLst>
          </p:cNvPr>
          <p:cNvCxnSpPr>
            <a:cxnSpLocks/>
          </p:cNvCxnSpPr>
          <p:nvPr userDrawn="1"/>
        </p:nvCxnSpPr>
        <p:spPr>
          <a:xfrm flipH="1">
            <a:off x="0" y="2177732"/>
            <a:ext cx="12192000" cy="72008"/>
          </a:xfrm>
          <a:prstGeom prst="line">
            <a:avLst/>
          </a:prstGeom>
          <a:ln w="57150">
            <a:solidFill>
              <a:srgbClr val="3C3D3C"/>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53DDEF05-B9B0-DF96-3909-BA3FD4197568}"/>
              </a:ext>
            </a:extLst>
          </p:cNvPr>
          <p:cNvCxnSpPr>
            <a:cxnSpLocks/>
          </p:cNvCxnSpPr>
          <p:nvPr userDrawn="1"/>
        </p:nvCxnSpPr>
        <p:spPr>
          <a:xfrm flipH="1">
            <a:off x="0" y="2348880"/>
            <a:ext cx="12192000" cy="72008"/>
          </a:xfrm>
          <a:prstGeom prst="line">
            <a:avLst/>
          </a:prstGeom>
          <a:ln w="57150">
            <a:solidFill>
              <a:srgbClr val="3C3D3C"/>
            </a:solidFill>
          </a:ln>
        </p:spPr>
        <p:style>
          <a:lnRef idx="1">
            <a:schemeClr val="accent1"/>
          </a:lnRef>
          <a:fillRef idx="0">
            <a:schemeClr val="accent1"/>
          </a:fillRef>
          <a:effectRef idx="0">
            <a:schemeClr val="accent1"/>
          </a:effectRef>
          <a:fontRef idx="minor">
            <a:schemeClr val="tx1"/>
          </a:fontRef>
        </p:style>
      </p:cxnSp>
      <p:sp>
        <p:nvSpPr>
          <p:cNvPr id="9" name="Rectangle : coins arrondis 8">
            <a:extLst>
              <a:ext uri="{FF2B5EF4-FFF2-40B4-BE49-F238E27FC236}">
                <a16:creationId xmlns:a16="http://schemas.microsoft.com/office/drawing/2014/main" id="{C2F5FD51-C943-B297-03BD-AC4F9BBBC626}"/>
              </a:ext>
            </a:extLst>
          </p:cNvPr>
          <p:cNvSpPr/>
          <p:nvPr userDrawn="1"/>
        </p:nvSpPr>
        <p:spPr bwMode="auto">
          <a:xfrm>
            <a:off x="419369" y="3746189"/>
            <a:ext cx="11353261" cy="2736304"/>
          </a:xfrm>
          <a:prstGeom prst="roundRect">
            <a:avLst/>
          </a:prstGeom>
          <a:noFill/>
          <a:ln w="38100" cap="flat" cmpd="sng" algn="ctr">
            <a:solidFill>
              <a:srgbClr val="3D3C3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800" b="0" i="0" u="none" strike="noStrike" cap="none" normalizeH="0" baseline="0">
              <a:ln>
                <a:noFill/>
              </a:ln>
              <a:solidFill>
                <a:schemeClr val="tx2"/>
              </a:solidFill>
              <a:effectLst/>
              <a:latin typeface="Arial" charset="0"/>
            </a:endParaRPr>
          </a:p>
        </p:txBody>
      </p:sp>
      <p:pic>
        <p:nvPicPr>
          <p:cNvPr id="4" name="Image 3">
            <a:extLst>
              <a:ext uri="{FF2B5EF4-FFF2-40B4-BE49-F238E27FC236}">
                <a16:creationId xmlns:a16="http://schemas.microsoft.com/office/drawing/2014/main" id="{4B1C24C4-4397-87A9-A08B-F5CA1C0569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6443" y="150305"/>
            <a:ext cx="3779114" cy="2440585"/>
          </a:xfrm>
          <a:prstGeom prst="rect">
            <a:avLst/>
          </a:prstGeom>
        </p:spPr>
      </p:pic>
      <p:sp>
        <p:nvSpPr>
          <p:cNvPr id="13" name="Subtitle 2">
            <a:extLst>
              <a:ext uri="{FF2B5EF4-FFF2-40B4-BE49-F238E27FC236}">
                <a16:creationId xmlns:a16="http://schemas.microsoft.com/office/drawing/2014/main" id="{0EB80934-1BD4-7DDD-74ED-068F5E14A205}"/>
              </a:ext>
            </a:extLst>
          </p:cNvPr>
          <p:cNvSpPr>
            <a:spLocks noGrp="1"/>
          </p:cNvSpPr>
          <p:nvPr>
            <p:ph type="subTitle" idx="1"/>
          </p:nvPr>
        </p:nvSpPr>
        <p:spPr bwMode="gray">
          <a:xfrm>
            <a:off x="419371" y="5114341"/>
            <a:ext cx="11353260" cy="302623"/>
          </a:xfrm>
          <a:prstGeom prst="rect">
            <a:avLst/>
          </a:prstGeom>
        </p:spPr>
        <p:txBody>
          <a:bodyPr anchor="t"/>
          <a:lstStyle>
            <a:lvl1pPr marL="0" indent="0" algn="ctr">
              <a:buNone/>
              <a:defRPr sz="1500" cap="all">
                <a:solidFill>
                  <a:schemeClr val="accent1">
                    <a:lumMod val="75000"/>
                  </a:schemeClr>
                </a:solidFill>
                <a:latin typeface="Lato" panose="020F0502020204030203" pitchFamily="34" charset="0"/>
                <a:ea typeface="Lato" panose="020F0502020204030203" pitchFamily="34" charset="0"/>
                <a:cs typeface="Lato" panose="020F0502020204030203"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noProof="0"/>
              <a:t>Modifiez le style des sous-titres du masque</a:t>
            </a:r>
          </a:p>
        </p:txBody>
      </p:sp>
      <p:sp>
        <p:nvSpPr>
          <p:cNvPr id="14" name="Title 1">
            <a:extLst>
              <a:ext uri="{FF2B5EF4-FFF2-40B4-BE49-F238E27FC236}">
                <a16:creationId xmlns:a16="http://schemas.microsoft.com/office/drawing/2014/main" id="{9A43FFC8-FBFF-4AB5-F32D-95A6896D5CE5}"/>
              </a:ext>
            </a:extLst>
          </p:cNvPr>
          <p:cNvSpPr>
            <a:spLocks noGrp="1"/>
          </p:cNvSpPr>
          <p:nvPr>
            <p:ph type="ctrTitle"/>
          </p:nvPr>
        </p:nvSpPr>
        <p:spPr>
          <a:xfrm>
            <a:off x="419370" y="4313738"/>
            <a:ext cx="11353260" cy="614462"/>
          </a:xfrm>
          <a:prstGeom prst="rect">
            <a:avLst/>
          </a:prstGeom>
        </p:spPr>
        <p:txBody>
          <a:bodyPr anchor="b"/>
          <a:lstStyle>
            <a:lvl1pPr marL="0" indent="0" algn="ctr" defTabSz="342900" rtl="0" eaLnBrk="1" latinLnBrk="0" hangingPunct="1">
              <a:spcBef>
                <a:spcPts val="750"/>
              </a:spcBef>
              <a:spcAft>
                <a:spcPts val="0"/>
              </a:spcAft>
              <a:buClr>
                <a:schemeClr val="accent1"/>
              </a:buClr>
              <a:buSzPct val="80000"/>
              <a:buFont typeface="Wingdings 3" charset="2"/>
              <a:buNone/>
              <a:defRPr lang="en-US" sz="3200" b="1" i="0" kern="1200" cap="all" spc="0" dirty="0">
                <a:solidFill>
                  <a:schemeClr val="accent1">
                    <a:lumMod val="75000"/>
                  </a:schemeClr>
                </a:solidFill>
                <a:latin typeface="Lato Black" panose="020F0502020204030203" pitchFamily="34" charset="0"/>
                <a:ea typeface="Lato Black" panose="020F0502020204030203" pitchFamily="34" charset="0"/>
                <a:cs typeface="Lato Black" panose="020F0502020204030203" pitchFamily="34" charset="0"/>
              </a:defRPr>
            </a:lvl1pPr>
          </a:lstStyle>
          <a:p>
            <a:r>
              <a:rPr lang="fr-FR" noProof="0"/>
              <a:t>Modifiez le style du titre</a:t>
            </a:r>
          </a:p>
        </p:txBody>
      </p:sp>
    </p:spTree>
    <p:extLst>
      <p:ext uri="{BB962C8B-B14F-4D97-AF65-F5344CB8AC3E}">
        <p14:creationId xmlns:p14="http://schemas.microsoft.com/office/powerpoint/2010/main" val="2022676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re et contenu">
    <p:spTree>
      <p:nvGrpSpPr>
        <p:cNvPr id="1" name=""/>
        <p:cNvGrpSpPr/>
        <p:nvPr/>
      </p:nvGrpSpPr>
      <p:grpSpPr>
        <a:xfrm>
          <a:off x="0" y="0"/>
          <a:ext cx="0" cy="0"/>
          <a:chOff x="0" y="0"/>
          <a:chExt cx="0" cy="0"/>
        </a:xfrm>
      </p:grpSpPr>
      <p:pic>
        <p:nvPicPr>
          <p:cNvPr id="3" name="Image 2" descr="Une image contenant texte, équipement électronique">
            <a:extLst>
              <a:ext uri="{FF2B5EF4-FFF2-40B4-BE49-F238E27FC236}">
                <a16:creationId xmlns:a16="http://schemas.microsoft.com/office/drawing/2014/main" id="{8BD1FFCB-4F84-0483-E342-77B9FB15CA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1646" t="1035" r="15014" b="393"/>
          <a:stretch/>
        </p:blipFill>
        <p:spPr>
          <a:xfrm>
            <a:off x="7032102" y="0"/>
            <a:ext cx="5159897" cy="6858000"/>
          </a:xfrm>
          <a:prstGeom prst="rect">
            <a:avLst/>
          </a:prstGeom>
        </p:spPr>
      </p:pic>
      <p:sp>
        <p:nvSpPr>
          <p:cNvPr id="6" name="Triangle isocèle 4">
            <a:extLst>
              <a:ext uri="{FF2B5EF4-FFF2-40B4-BE49-F238E27FC236}">
                <a16:creationId xmlns:a16="http://schemas.microsoft.com/office/drawing/2014/main" id="{8131CC9E-6B1C-77FF-1FBB-0A2F96239449}"/>
              </a:ext>
            </a:extLst>
          </p:cNvPr>
          <p:cNvSpPr/>
          <p:nvPr userDrawn="1"/>
        </p:nvSpPr>
        <p:spPr>
          <a:xfrm>
            <a:off x="10669004" y="-17835"/>
            <a:ext cx="1522996" cy="6875835"/>
          </a:xfrm>
          <a:custGeom>
            <a:avLst/>
            <a:gdLst>
              <a:gd name="connsiteX0" fmla="*/ 0 w 1970843"/>
              <a:gd name="connsiteY0" fmla="*/ 2210539 h 2210539"/>
              <a:gd name="connsiteX1" fmla="*/ 1970843 w 1970843"/>
              <a:gd name="connsiteY1" fmla="*/ 0 h 2210539"/>
              <a:gd name="connsiteX2" fmla="*/ 1970843 w 1970843"/>
              <a:gd name="connsiteY2" fmla="*/ 2210539 h 2210539"/>
              <a:gd name="connsiteX3" fmla="*/ 0 w 1970843"/>
              <a:gd name="connsiteY3" fmla="*/ 2210539 h 2210539"/>
              <a:gd name="connsiteX0" fmla="*/ 0 w 1997476"/>
              <a:gd name="connsiteY0" fmla="*/ 2210539 h 5113538"/>
              <a:gd name="connsiteX1" fmla="*/ 1970843 w 1997476"/>
              <a:gd name="connsiteY1" fmla="*/ 0 h 5113538"/>
              <a:gd name="connsiteX2" fmla="*/ 1997476 w 1997476"/>
              <a:gd name="connsiteY2" fmla="*/ 5113538 h 5113538"/>
              <a:gd name="connsiteX3" fmla="*/ 0 w 1997476"/>
              <a:gd name="connsiteY3" fmla="*/ 2210539 h 5113538"/>
              <a:gd name="connsiteX0" fmla="*/ 0 w 1615736"/>
              <a:gd name="connsiteY0" fmla="*/ 5299969 h 5299969"/>
              <a:gd name="connsiteX1" fmla="*/ 1589103 w 1615736"/>
              <a:gd name="connsiteY1" fmla="*/ 0 h 5299969"/>
              <a:gd name="connsiteX2" fmla="*/ 1615736 w 1615736"/>
              <a:gd name="connsiteY2" fmla="*/ 5113538 h 5299969"/>
              <a:gd name="connsiteX3" fmla="*/ 0 w 1615736"/>
              <a:gd name="connsiteY3" fmla="*/ 5299969 h 5299969"/>
              <a:gd name="connsiteX0" fmla="*/ 0 w 1615736"/>
              <a:gd name="connsiteY0" fmla="*/ 5282214 h 5282214"/>
              <a:gd name="connsiteX1" fmla="*/ 1597981 w 1615736"/>
              <a:gd name="connsiteY1" fmla="*/ 0 h 5282214"/>
              <a:gd name="connsiteX2" fmla="*/ 1615736 w 1615736"/>
              <a:gd name="connsiteY2" fmla="*/ 5095783 h 5282214"/>
              <a:gd name="connsiteX3" fmla="*/ 0 w 1615736"/>
              <a:gd name="connsiteY3" fmla="*/ 5282214 h 5282214"/>
              <a:gd name="connsiteX0" fmla="*/ 0 w 1615736"/>
              <a:gd name="connsiteY0" fmla="*/ 5282214 h 6853561"/>
              <a:gd name="connsiteX1" fmla="*/ 1597981 w 1615736"/>
              <a:gd name="connsiteY1" fmla="*/ 0 h 6853561"/>
              <a:gd name="connsiteX2" fmla="*/ 1615736 w 1615736"/>
              <a:gd name="connsiteY2" fmla="*/ 6853561 h 6853561"/>
              <a:gd name="connsiteX3" fmla="*/ 0 w 1615736"/>
              <a:gd name="connsiteY3" fmla="*/ 5282214 h 6853561"/>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0815"/>
              <a:gd name="connsiteY0" fmla="*/ 6863417 h 6863417"/>
              <a:gd name="connsiteX1" fmla="*/ 1483060 w 1500815"/>
              <a:gd name="connsiteY1" fmla="*/ 0 h 6863417"/>
              <a:gd name="connsiteX2" fmla="*/ 1500815 w 1500815"/>
              <a:gd name="connsiteY2" fmla="*/ 6853561 h 6863417"/>
              <a:gd name="connsiteX3" fmla="*/ 0 w 1500815"/>
              <a:gd name="connsiteY3" fmla="*/ 6863417 h 6863417"/>
              <a:gd name="connsiteX0" fmla="*/ 0 w 1509204"/>
              <a:gd name="connsiteY0" fmla="*/ 6855028 h 6855028"/>
              <a:gd name="connsiteX1" fmla="*/ 1491449 w 1509204"/>
              <a:gd name="connsiteY1" fmla="*/ 0 h 6855028"/>
              <a:gd name="connsiteX2" fmla="*/ 1509204 w 1509204"/>
              <a:gd name="connsiteY2" fmla="*/ 6853561 h 6855028"/>
              <a:gd name="connsiteX3" fmla="*/ 0 w 1509204"/>
              <a:gd name="connsiteY3" fmla="*/ 6855028 h 6855028"/>
              <a:gd name="connsiteX0" fmla="*/ 0 w 1510056"/>
              <a:gd name="connsiteY0" fmla="*/ 6855028 h 6855028"/>
              <a:gd name="connsiteX1" fmla="*/ 1508227 w 1510056"/>
              <a:gd name="connsiteY1" fmla="*/ 0 h 6855028"/>
              <a:gd name="connsiteX2" fmla="*/ 1509204 w 1510056"/>
              <a:gd name="connsiteY2" fmla="*/ 6853561 h 6855028"/>
              <a:gd name="connsiteX3" fmla="*/ 0 w 1510056"/>
              <a:gd name="connsiteY3" fmla="*/ 6855028 h 6855028"/>
            </a:gdLst>
            <a:ahLst/>
            <a:cxnLst>
              <a:cxn ang="0">
                <a:pos x="connsiteX0" y="connsiteY0"/>
              </a:cxn>
              <a:cxn ang="0">
                <a:pos x="connsiteX1" y="connsiteY1"/>
              </a:cxn>
              <a:cxn ang="0">
                <a:pos x="connsiteX2" y="connsiteY2"/>
              </a:cxn>
              <a:cxn ang="0">
                <a:pos x="connsiteX3" y="connsiteY3"/>
              </a:cxn>
            </a:cxnLst>
            <a:rect l="l" t="t" r="r" b="b"/>
            <a:pathLst>
              <a:path w="1510056" h="6855028">
                <a:moveTo>
                  <a:pt x="0" y="6855028"/>
                </a:moveTo>
                <a:lnTo>
                  <a:pt x="1508227" y="0"/>
                </a:lnTo>
                <a:cubicBezTo>
                  <a:pt x="1514145" y="1698594"/>
                  <a:pt x="1503286" y="5154967"/>
                  <a:pt x="1509204" y="6853561"/>
                </a:cubicBezTo>
                <a:lnTo>
                  <a:pt x="0" y="6855028"/>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D75D11EB-4566-4BAF-FE0D-F6AA0C81C1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29981" y="190231"/>
            <a:ext cx="1001041" cy="646481"/>
          </a:xfrm>
          <a:prstGeom prst="rect">
            <a:avLst/>
          </a:prstGeom>
        </p:spPr>
      </p:pic>
    </p:spTree>
    <p:extLst>
      <p:ext uri="{BB962C8B-B14F-4D97-AF65-F5344CB8AC3E}">
        <p14:creationId xmlns:p14="http://schemas.microsoft.com/office/powerpoint/2010/main" val="3095538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Titre et contenu">
    <p:spTree>
      <p:nvGrpSpPr>
        <p:cNvPr id="1" name=""/>
        <p:cNvGrpSpPr/>
        <p:nvPr/>
      </p:nvGrpSpPr>
      <p:grpSpPr>
        <a:xfrm>
          <a:off x="0" y="0"/>
          <a:ext cx="0" cy="0"/>
          <a:chOff x="0" y="0"/>
          <a:chExt cx="0" cy="0"/>
        </a:xfrm>
      </p:grpSpPr>
      <p:pic>
        <p:nvPicPr>
          <p:cNvPr id="11" name="Image 10" descr="Une image contenant texte, personne, intérieur&#10;&#10;Description générée automatiquement">
            <a:extLst>
              <a:ext uri="{FF2B5EF4-FFF2-40B4-BE49-F238E27FC236}">
                <a16:creationId xmlns:a16="http://schemas.microsoft.com/office/drawing/2014/main" id="{74A8C16D-415D-92AC-B528-49ECA8A4ED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31447" r="18479"/>
          <a:stretch/>
        </p:blipFill>
        <p:spPr>
          <a:xfrm>
            <a:off x="7032103" y="-2"/>
            <a:ext cx="5159897" cy="6866918"/>
          </a:xfrm>
          <a:prstGeom prst="rect">
            <a:avLst/>
          </a:prstGeom>
        </p:spPr>
      </p:pic>
      <p:sp>
        <p:nvSpPr>
          <p:cNvPr id="6" name="Triangle isocèle 4">
            <a:extLst>
              <a:ext uri="{FF2B5EF4-FFF2-40B4-BE49-F238E27FC236}">
                <a16:creationId xmlns:a16="http://schemas.microsoft.com/office/drawing/2014/main" id="{8131CC9E-6B1C-77FF-1FBB-0A2F96239449}"/>
              </a:ext>
            </a:extLst>
          </p:cNvPr>
          <p:cNvSpPr/>
          <p:nvPr userDrawn="1"/>
        </p:nvSpPr>
        <p:spPr>
          <a:xfrm>
            <a:off x="10669004" y="-17835"/>
            <a:ext cx="1522996" cy="6875835"/>
          </a:xfrm>
          <a:custGeom>
            <a:avLst/>
            <a:gdLst>
              <a:gd name="connsiteX0" fmla="*/ 0 w 1970843"/>
              <a:gd name="connsiteY0" fmla="*/ 2210539 h 2210539"/>
              <a:gd name="connsiteX1" fmla="*/ 1970843 w 1970843"/>
              <a:gd name="connsiteY1" fmla="*/ 0 h 2210539"/>
              <a:gd name="connsiteX2" fmla="*/ 1970843 w 1970843"/>
              <a:gd name="connsiteY2" fmla="*/ 2210539 h 2210539"/>
              <a:gd name="connsiteX3" fmla="*/ 0 w 1970843"/>
              <a:gd name="connsiteY3" fmla="*/ 2210539 h 2210539"/>
              <a:gd name="connsiteX0" fmla="*/ 0 w 1997476"/>
              <a:gd name="connsiteY0" fmla="*/ 2210539 h 5113538"/>
              <a:gd name="connsiteX1" fmla="*/ 1970843 w 1997476"/>
              <a:gd name="connsiteY1" fmla="*/ 0 h 5113538"/>
              <a:gd name="connsiteX2" fmla="*/ 1997476 w 1997476"/>
              <a:gd name="connsiteY2" fmla="*/ 5113538 h 5113538"/>
              <a:gd name="connsiteX3" fmla="*/ 0 w 1997476"/>
              <a:gd name="connsiteY3" fmla="*/ 2210539 h 5113538"/>
              <a:gd name="connsiteX0" fmla="*/ 0 w 1615736"/>
              <a:gd name="connsiteY0" fmla="*/ 5299969 h 5299969"/>
              <a:gd name="connsiteX1" fmla="*/ 1589103 w 1615736"/>
              <a:gd name="connsiteY1" fmla="*/ 0 h 5299969"/>
              <a:gd name="connsiteX2" fmla="*/ 1615736 w 1615736"/>
              <a:gd name="connsiteY2" fmla="*/ 5113538 h 5299969"/>
              <a:gd name="connsiteX3" fmla="*/ 0 w 1615736"/>
              <a:gd name="connsiteY3" fmla="*/ 5299969 h 5299969"/>
              <a:gd name="connsiteX0" fmla="*/ 0 w 1615736"/>
              <a:gd name="connsiteY0" fmla="*/ 5282214 h 5282214"/>
              <a:gd name="connsiteX1" fmla="*/ 1597981 w 1615736"/>
              <a:gd name="connsiteY1" fmla="*/ 0 h 5282214"/>
              <a:gd name="connsiteX2" fmla="*/ 1615736 w 1615736"/>
              <a:gd name="connsiteY2" fmla="*/ 5095783 h 5282214"/>
              <a:gd name="connsiteX3" fmla="*/ 0 w 1615736"/>
              <a:gd name="connsiteY3" fmla="*/ 5282214 h 5282214"/>
              <a:gd name="connsiteX0" fmla="*/ 0 w 1615736"/>
              <a:gd name="connsiteY0" fmla="*/ 5282214 h 6853561"/>
              <a:gd name="connsiteX1" fmla="*/ 1597981 w 1615736"/>
              <a:gd name="connsiteY1" fmla="*/ 0 h 6853561"/>
              <a:gd name="connsiteX2" fmla="*/ 1615736 w 1615736"/>
              <a:gd name="connsiteY2" fmla="*/ 6853561 h 6853561"/>
              <a:gd name="connsiteX3" fmla="*/ 0 w 1615736"/>
              <a:gd name="connsiteY3" fmla="*/ 5282214 h 6853561"/>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0815"/>
              <a:gd name="connsiteY0" fmla="*/ 6863417 h 6863417"/>
              <a:gd name="connsiteX1" fmla="*/ 1483060 w 1500815"/>
              <a:gd name="connsiteY1" fmla="*/ 0 h 6863417"/>
              <a:gd name="connsiteX2" fmla="*/ 1500815 w 1500815"/>
              <a:gd name="connsiteY2" fmla="*/ 6853561 h 6863417"/>
              <a:gd name="connsiteX3" fmla="*/ 0 w 1500815"/>
              <a:gd name="connsiteY3" fmla="*/ 6863417 h 6863417"/>
              <a:gd name="connsiteX0" fmla="*/ 0 w 1509204"/>
              <a:gd name="connsiteY0" fmla="*/ 6855028 h 6855028"/>
              <a:gd name="connsiteX1" fmla="*/ 1491449 w 1509204"/>
              <a:gd name="connsiteY1" fmla="*/ 0 h 6855028"/>
              <a:gd name="connsiteX2" fmla="*/ 1509204 w 1509204"/>
              <a:gd name="connsiteY2" fmla="*/ 6853561 h 6855028"/>
              <a:gd name="connsiteX3" fmla="*/ 0 w 1509204"/>
              <a:gd name="connsiteY3" fmla="*/ 6855028 h 6855028"/>
              <a:gd name="connsiteX0" fmla="*/ 0 w 1510056"/>
              <a:gd name="connsiteY0" fmla="*/ 6855028 h 6855028"/>
              <a:gd name="connsiteX1" fmla="*/ 1508227 w 1510056"/>
              <a:gd name="connsiteY1" fmla="*/ 0 h 6855028"/>
              <a:gd name="connsiteX2" fmla="*/ 1509204 w 1510056"/>
              <a:gd name="connsiteY2" fmla="*/ 6853561 h 6855028"/>
              <a:gd name="connsiteX3" fmla="*/ 0 w 1510056"/>
              <a:gd name="connsiteY3" fmla="*/ 6855028 h 6855028"/>
            </a:gdLst>
            <a:ahLst/>
            <a:cxnLst>
              <a:cxn ang="0">
                <a:pos x="connsiteX0" y="connsiteY0"/>
              </a:cxn>
              <a:cxn ang="0">
                <a:pos x="connsiteX1" y="connsiteY1"/>
              </a:cxn>
              <a:cxn ang="0">
                <a:pos x="connsiteX2" y="connsiteY2"/>
              </a:cxn>
              <a:cxn ang="0">
                <a:pos x="connsiteX3" y="connsiteY3"/>
              </a:cxn>
            </a:cxnLst>
            <a:rect l="l" t="t" r="r" b="b"/>
            <a:pathLst>
              <a:path w="1510056" h="6855028">
                <a:moveTo>
                  <a:pt x="0" y="6855028"/>
                </a:moveTo>
                <a:lnTo>
                  <a:pt x="1508227" y="0"/>
                </a:lnTo>
                <a:cubicBezTo>
                  <a:pt x="1514145" y="1698594"/>
                  <a:pt x="1503286" y="5154967"/>
                  <a:pt x="1509204" y="6853561"/>
                </a:cubicBezTo>
                <a:lnTo>
                  <a:pt x="0" y="6855028"/>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D75D11EB-4566-4BAF-FE0D-F6AA0C81C1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29981" y="190231"/>
            <a:ext cx="1001041" cy="646481"/>
          </a:xfrm>
          <a:prstGeom prst="rect">
            <a:avLst/>
          </a:prstGeom>
        </p:spPr>
      </p:pic>
    </p:spTree>
    <p:extLst>
      <p:ext uri="{BB962C8B-B14F-4D97-AF65-F5344CB8AC3E}">
        <p14:creationId xmlns:p14="http://schemas.microsoft.com/office/powerpoint/2010/main" val="22089708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Titre et contenu">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B76EBF4A-526D-BBDE-859C-C526DFC8967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23227" r="17331"/>
          <a:stretch/>
        </p:blipFill>
        <p:spPr>
          <a:xfrm>
            <a:off x="7032103" y="0"/>
            <a:ext cx="5159897" cy="6858000"/>
          </a:xfrm>
          <a:prstGeom prst="rect">
            <a:avLst/>
          </a:prstGeom>
        </p:spPr>
      </p:pic>
      <p:sp>
        <p:nvSpPr>
          <p:cNvPr id="6" name="Triangle isocèle 4">
            <a:extLst>
              <a:ext uri="{FF2B5EF4-FFF2-40B4-BE49-F238E27FC236}">
                <a16:creationId xmlns:a16="http://schemas.microsoft.com/office/drawing/2014/main" id="{8131CC9E-6B1C-77FF-1FBB-0A2F96239449}"/>
              </a:ext>
            </a:extLst>
          </p:cNvPr>
          <p:cNvSpPr/>
          <p:nvPr userDrawn="1"/>
        </p:nvSpPr>
        <p:spPr>
          <a:xfrm>
            <a:off x="10669004" y="-17835"/>
            <a:ext cx="1522996" cy="6875835"/>
          </a:xfrm>
          <a:custGeom>
            <a:avLst/>
            <a:gdLst>
              <a:gd name="connsiteX0" fmla="*/ 0 w 1970843"/>
              <a:gd name="connsiteY0" fmla="*/ 2210539 h 2210539"/>
              <a:gd name="connsiteX1" fmla="*/ 1970843 w 1970843"/>
              <a:gd name="connsiteY1" fmla="*/ 0 h 2210539"/>
              <a:gd name="connsiteX2" fmla="*/ 1970843 w 1970843"/>
              <a:gd name="connsiteY2" fmla="*/ 2210539 h 2210539"/>
              <a:gd name="connsiteX3" fmla="*/ 0 w 1970843"/>
              <a:gd name="connsiteY3" fmla="*/ 2210539 h 2210539"/>
              <a:gd name="connsiteX0" fmla="*/ 0 w 1997476"/>
              <a:gd name="connsiteY0" fmla="*/ 2210539 h 5113538"/>
              <a:gd name="connsiteX1" fmla="*/ 1970843 w 1997476"/>
              <a:gd name="connsiteY1" fmla="*/ 0 h 5113538"/>
              <a:gd name="connsiteX2" fmla="*/ 1997476 w 1997476"/>
              <a:gd name="connsiteY2" fmla="*/ 5113538 h 5113538"/>
              <a:gd name="connsiteX3" fmla="*/ 0 w 1997476"/>
              <a:gd name="connsiteY3" fmla="*/ 2210539 h 5113538"/>
              <a:gd name="connsiteX0" fmla="*/ 0 w 1615736"/>
              <a:gd name="connsiteY0" fmla="*/ 5299969 h 5299969"/>
              <a:gd name="connsiteX1" fmla="*/ 1589103 w 1615736"/>
              <a:gd name="connsiteY1" fmla="*/ 0 h 5299969"/>
              <a:gd name="connsiteX2" fmla="*/ 1615736 w 1615736"/>
              <a:gd name="connsiteY2" fmla="*/ 5113538 h 5299969"/>
              <a:gd name="connsiteX3" fmla="*/ 0 w 1615736"/>
              <a:gd name="connsiteY3" fmla="*/ 5299969 h 5299969"/>
              <a:gd name="connsiteX0" fmla="*/ 0 w 1615736"/>
              <a:gd name="connsiteY0" fmla="*/ 5282214 h 5282214"/>
              <a:gd name="connsiteX1" fmla="*/ 1597981 w 1615736"/>
              <a:gd name="connsiteY1" fmla="*/ 0 h 5282214"/>
              <a:gd name="connsiteX2" fmla="*/ 1615736 w 1615736"/>
              <a:gd name="connsiteY2" fmla="*/ 5095783 h 5282214"/>
              <a:gd name="connsiteX3" fmla="*/ 0 w 1615736"/>
              <a:gd name="connsiteY3" fmla="*/ 5282214 h 5282214"/>
              <a:gd name="connsiteX0" fmla="*/ 0 w 1615736"/>
              <a:gd name="connsiteY0" fmla="*/ 5282214 h 6853561"/>
              <a:gd name="connsiteX1" fmla="*/ 1597981 w 1615736"/>
              <a:gd name="connsiteY1" fmla="*/ 0 h 6853561"/>
              <a:gd name="connsiteX2" fmla="*/ 1615736 w 1615736"/>
              <a:gd name="connsiteY2" fmla="*/ 6853561 h 6853561"/>
              <a:gd name="connsiteX3" fmla="*/ 0 w 1615736"/>
              <a:gd name="connsiteY3" fmla="*/ 5282214 h 6853561"/>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0815"/>
              <a:gd name="connsiteY0" fmla="*/ 6863417 h 6863417"/>
              <a:gd name="connsiteX1" fmla="*/ 1483060 w 1500815"/>
              <a:gd name="connsiteY1" fmla="*/ 0 h 6863417"/>
              <a:gd name="connsiteX2" fmla="*/ 1500815 w 1500815"/>
              <a:gd name="connsiteY2" fmla="*/ 6853561 h 6863417"/>
              <a:gd name="connsiteX3" fmla="*/ 0 w 1500815"/>
              <a:gd name="connsiteY3" fmla="*/ 6863417 h 6863417"/>
              <a:gd name="connsiteX0" fmla="*/ 0 w 1509204"/>
              <a:gd name="connsiteY0" fmla="*/ 6855028 h 6855028"/>
              <a:gd name="connsiteX1" fmla="*/ 1491449 w 1509204"/>
              <a:gd name="connsiteY1" fmla="*/ 0 h 6855028"/>
              <a:gd name="connsiteX2" fmla="*/ 1509204 w 1509204"/>
              <a:gd name="connsiteY2" fmla="*/ 6853561 h 6855028"/>
              <a:gd name="connsiteX3" fmla="*/ 0 w 1509204"/>
              <a:gd name="connsiteY3" fmla="*/ 6855028 h 6855028"/>
              <a:gd name="connsiteX0" fmla="*/ 0 w 1510056"/>
              <a:gd name="connsiteY0" fmla="*/ 6855028 h 6855028"/>
              <a:gd name="connsiteX1" fmla="*/ 1508227 w 1510056"/>
              <a:gd name="connsiteY1" fmla="*/ 0 h 6855028"/>
              <a:gd name="connsiteX2" fmla="*/ 1509204 w 1510056"/>
              <a:gd name="connsiteY2" fmla="*/ 6853561 h 6855028"/>
              <a:gd name="connsiteX3" fmla="*/ 0 w 1510056"/>
              <a:gd name="connsiteY3" fmla="*/ 6855028 h 6855028"/>
            </a:gdLst>
            <a:ahLst/>
            <a:cxnLst>
              <a:cxn ang="0">
                <a:pos x="connsiteX0" y="connsiteY0"/>
              </a:cxn>
              <a:cxn ang="0">
                <a:pos x="connsiteX1" y="connsiteY1"/>
              </a:cxn>
              <a:cxn ang="0">
                <a:pos x="connsiteX2" y="connsiteY2"/>
              </a:cxn>
              <a:cxn ang="0">
                <a:pos x="connsiteX3" y="connsiteY3"/>
              </a:cxn>
            </a:cxnLst>
            <a:rect l="l" t="t" r="r" b="b"/>
            <a:pathLst>
              <a:path w="1510056" h="6855028">
                <a:moveTo>
                  <a:pt x="0" y="6855028"/>
                </a:moveTo>
                <a:lnTo>
                  <a:pt x="1508227" y="0"/>
                </a:lnTo>
                <a:cubicBezTo>
                  <a:pt x="1514145" y="1698594"/>
                  <a:pt x="1503286" y="5154967"/>
                  <a:pt x="1509204" y="6853561"/>
                </a:cubicBezTo>
                <a:lnTo>
                  <a:pt x="0" y="6855028"/>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562E1479-224B-7C31-190C-8053B91F6E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29981" y="190231"/>
            <a:ext cx="1001041" cy="646481"/>
          </a:xfrm>
          <a:prstGeom prst="rect">
            <a:avLst/>
          </a:prstGeom>
        </p:spPr>
      </p:pic>
    </p:spTree>
    <p:extLst>
      <p:ext uri="{BB962C8B-B14F-4D97-AF65-F5344CB8AC3E}">
        <p14:creationId xmlns:p14="http://schemas.microsoft.com/office/powerpoint/2010/main" val="30617133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D86E62D-F040-CF54-844B-BC28FAC6EA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56126" y="211786"/>
            <a:ext cx="974896" cy="624926"/>
          </a:xfrm>
          <a:prstGeom prst="rect">
            <a:avLst/>
          </a:prstGeom>
        </p:spPr>
      </p:pic>
      <p:sp>
        <p:nvSpPr>
          <p:cNvPr id="2" name="Titre 1"/>
          <p:cNvSpPr>
            <a:spLocks noGrp="1"/>
          </p:cNvSpPr>
          <p:nvPr>
            <p:ph type="title" hasCustomPrompt="1"/>
          </p:nvPr>
        </p:nvSpPr>
        <p:spPr>
          <a:xfrm>
            <a:off x="575387" y="410372"/>
            <a:ext cx="9841096" cy="714375"/>
          </a:xfrm>
          <a:prstGeom prst="rect">
            <a:avLst/>
          </a:prstGeom>
          <a:solidFill>
            <a:schemeClr val="bg1">
              <a:alpha val="50000"/>
            </a:schemeClr>
          </a:solidFill>
        </p:spPr>
        <p:txBody>
          <a:bodyPr/>
          <a:lstStyle>
            <a:lvl1pPr>
              <a:defRPr>
                <a:latin typeface="Lato Black" panose="020F0A02020204030203" pitchFamily="34" charset="0"/>
                <a:cs typeface="Lato Black" panose="020F0A02020204030203" pitchFamily="34" charset="0"/>
              </a:defRPr>
            </a:lvl1pPr>
          </a:lstStyle>
          <a:p>
            <a:r>
              <a:rPr lang="fr-FR"/>
              <a:t>Description du document</a:t>
            </a:r>
          </a:p>
        </p:txBody>
      </p:sp>
      <p:graphicFrame>
        <p:nvGraphicFramePr>
          <p:cNvPr id="6" name="Tableau 6">
            <a:extLst>
              <a:ext uri="{FF2B5EF4-FFF2-40B4-BE49-F238E27FC236}">
                <a16:creationId xmlns:a16="http://schemas.microsoft.com/office/drawing/2014/main" id="{730F17C0-2E05-9240-49AE-7C6533FA3585}"/>
              </a:ext>
            </a:extLst>
          </p:cNvPr>
          <p:cNvGraphicFramePr>
            <a:graphicFrameLocks noGrp="1"/>
          </p:cNvGraphicFramePr>
          <p:nvPr userDrawn="1">
            <p:extLst>
              <p:ext uri="{D42A27DB-BD31-4B8C-83A1-F6EECF244321}">
                <p14:modId xmlns:p14="http://schemas.microsoft.com/office/powerpoint/2010/main" val="4108184134"/>
              </p:ext>
            </p:extLst>
          </p:nvPr>
        </p:nvGraphicFramePr>
        <p:xfrm>
          <a:off x="575387" y="3501008"/>
          <a:ext cx="8128000" cy="2448274"/>
        </p:xfrm>
        <a:graphic>
          <a:graphicData uri="http://schemas.openxmlformats.org/drawingml/2006/table">
            <a:tbl>
              <a:tblPr firstRow="1" bandRow="1">
                <a:tableStyleId>{073A0DAA-6AF3-43AB-8588-CEC1D06C72B9}</a:tableStyleId>
              </a:tblPr>
              <a:tblGrid>
                <a:gridCol w="3000333">
                  <a:extLst>
                    <a:ext uri="{9D8B030D-6E8A-4147-A177-3AD203B41FA5}">
                      <a16:colId xmlns:a16="http://schemas.microsoft.com/office/drawing/2014/main" val="3884120907"/>
                    </a:ext>
                  </a:extLst>
                </a:gridCol>
                <a:gridCol w="5127667">
                  <a:extLst>
                    <a:ext uri="{9D8B030D-6E8A-4147-A177-3AD203B41FA5}">
                      <a16:colId xmlns:a16="http://schemas.microsoft.com/office/drawing/2014/main" val="1693683873"/>
                    </a:ext>
                  </a:extLst>
                </a:gridCol>
              </a:tblGrid>
              <a:tr h="352188">
                <a:tc>
                  <a:txBody>
                    <a:bodyPr/>
                    <a:lstStyle/>
                    <a:p>
                      <a:endParaRPr lang="fr-FR" sz="1200"/>
                    </a:p>
                  </a:txBody>
                  <a:tcPr/>
                </a:tc>
                <a:tc>
                  <a:txBody>
                    <a:bodyPr/>
                    <a:lstStyle/>
                    <a:p>
                      <a:endParaRPr lang="fr-FR" sz="1200"/>
                    </a:p>
                  </a:txBody>
                  <a:tcPr/>
                </a:tc>
                <a:extLst>
                  <a:ext uri="{0D108BD9-81ED-4DB2-BD59-A6C34878D82A}">
                    <a16:rowId xmlns:a16="http://schemas.microsoft.com/office/drawing/2014/main" val="1538041035"/>
                  </a:ext>
                </a:extLst>
              </a:tr>
              <a:tr h="352188">
                <a:tc>
                  <a:txBody>
                    <a:bodyPr/>
                    <a:lstStyle/>
                    <a:p>
                      <a:pPr lvl="0"/>
                      <a:r>
                        <a:rPr lang="fr-FR" sz="1200">
                          <a:solidFill>
                            <a:schemeClr val="tx1">
                              <a:lumMod val="65000"/>
                              <a:lumOff val="35000"/>
                            </a:schemeClr>
                          </a:solidFill>
                          <a:latin typeface="+mn-lt"/>
                          <a:ea typeface="Lato Light" panose="020F0502020204030203" pitchFamily="34" charset="0"/>
                          <a:cs typeface="Lato Light" panose="020F0502020204030203" pitchFamily="34" charset="0"/>
                        </a:rPr>
                        <a:t>Objet du document</a:t>
                      </a:r>
                    </a:p>
                  </a:txBody>
                  <a:tcPr anchor="ctr"/>
                </a:tc>
                <a:tc>
                  <a:txBody>
                    <a:bodyPr/>
                    <a:lstStyle/>
                    <a:p>
                      <a:pPr lvl="0"/>
                      <a:endParaRPr lang="fr-FR" sz="1200">
                        <a:solidFill>
                          <a:schemeClr val="tx1">
                            <a:lumMod val="65000"/>
                            <a:lumOff val="35000"/>
                          </a:schemeClr>
                        </a:solidFill>
                        <a:latin typeface="+mn-lt"/>
                        <a:ea typeface="Lato Light" panose="020F0502020204030203" pitchFamily="34" charset="0"/>
                        <a:cs typeface="Lato Light" panose="020F0502020204030203" pitchFamily="34" charset="0"/>
                      </a:endParaRPr>
                    </a:p>
                  </a:txBody>
                  <a:tcPr anchor="ctr"/>
                </a:tc>
                <a:extLst>
                  <a:ext uri="{0D108BD9-81ED-4DB2-BD59-A6C34878D82A}">
                    <a16:rowId xmlns:a16="http://schemas.microsoft.com/office/drawing/2014/main" val="3636192798"/>
                  </a:ext>
                </a:extLst>
              </a:tr>
              <a:tr h="352188">
                <a:tc>
                  <a:txBody>
                    <a:bodyPr/>
                    <a:lstStyle/>
                    <a:p>
                      <a:pPr lvl="0"/>
                      <a:r>
                        <a:rPr lang="fr-FR" sz="1200">
                          <a:solidFill>
                            <a:schemeClr val="tx1">
                              <a:lumMod val="65000"/>
                              <a:lumOff val="35000"/>
                            </a:schemeClr>
                          </a:solidFill>
                          <a:latin typeface="+mn-lt"/>
                          <a:ea typeface="Lato Light" panose="020F0502020204030203" pitchFamily="34" charset="0"/>
                          <a:cs typeface="Lato Light" panose="020F0502020204030203" pitchFamily="34" charset="0"/>
                        </a:rPr>
                        <a:t>Référence / version</a:t>
                      </a:r>
                    </a:p>
                  </a:txBody>
                  <a:tcPr anchor="ctr"/>
                </a:tc>
                <a:tc>
                  <a:txBody>
                    <a:bodyPr/>
                    <a:lstStyle/>
                    <a:p>
                      <a:pPr lvl="0"/>
                      <a:endParaRPr lang="fr-FR" sz="1200">
                        <a:solidFill>
                          <a:schemeClr val="tx1">
                            <a:lumMod val="65000"/>
                            <a:lumOff val="35000"/>
                          </a:schemeClr>
                        </a:solidFill>
                        <a:latin typeface="+mn-lt"/>
                        <a:ea typeface="Lato Light" panose="020F0502020204030203" pitchFamily="34" charset="0"/>
                        <a:cs typeface="Lato Light" panose="020F0502020204030203" pitchFamily="34" charset="0"/>
                      </a:endParaRPr>
                    </a:p>
                  </a:txBody>
                  <a:tcPr anchor="ctr"/>
                </a:tc>
                <a:extLst>
                  <a:ext uri="{0D108BD9-81ED-4DB2-BD59-A6C34878D82A}">
                    <a16:rowId xmlns:a16="http://schemas.microsoft.com/office/drawing/2014/main" val="1164282709"/>
                  </a:ext>
                </a:extLst>
              </a:tr>
              <a:tr h="3521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a:solidFill>
                            <a:schemeClr val="tx1">
                              <a:lumMod val="65000"/>
                              <a:lumOff val="35000"/>
                            </a:schemeClr>
                          </a:solidFill>
                          <a:latin typeface="+mn-lt"/>
                          <a:ea typeface="Lato Light" panose="020F0502020204030203" pitchFamily="34" charset="0"/>
                          <a:cs typeface="Lato Light" panose="020F0502020204030203" pitchFamily="34" charset="0"/>
                        </a:rPr>
                        <a:t>Date de rédaction</a:t>
                      </a:r>
                    </a:p>
                  </a:txBody>
                  <a:tcPr anchor="ctr"/>
                </a:tc>
                <a:tc>
                  <a:txBody>
                    <a:bodyPr/>
                    <a:lstStyle/>
                    <a:p>
                      <a:pPr lvl="0"/>
                      <a:endParaRPr lang="fr-FR" sz="1200">
                        <a:solidFill>
                          <a:schemeClr val="tx1">
                            <a:lumMod val="65000"/>
                            <a:lumOff val="35000"/>
                          </a:schemeClr>
                        </a:solidFill>
                        <a:latin typeface="+mn-lt"/>
                        <a:ea typeface="Lato Light" panose="020F0502020204030203" pitchFamily="34" charset="0"/>
                        <a:cs typeface="Lato Light" panose="020F0502020204030203" pitchFamily="34" charset="0"/>
                      </a:endParaRPr>
                    </a:p>
                  </a:txBody>
                  <a:tcPr anchor="ctr"/>
                </a:tc>
                <a:extLst>
                  <a:ext uri="{0D108BD9-81ED-4DB2-BD59-A6C34878D82A}">
                    <a16:rowId xmlns:a16="http://schemas.microsoft.com/office/drawing/2014/main" val="1055263776"/>
                  </a:ext>
                </a:extLst>
              </a:tr>
              <a:tr h="352188">
                <a:tc>
                  <a:txBody>
                    <a:bodyPr/>
                    <a:lstStyle/>
                    <a:p>
                      <a:pPr lvl="0"/>
                      <a:r>
                        <a:rPr lang="fr-FR" sz="1200">
                          <a:solidFill>
                            <a:schemeClr val="tx1">
                              <a:lumMod val="65000"/>
                              <a:lumOff val="35000"/>
                            </a:schemeClr>
                          </a:solidFill>
                          <a:latin typeface="+mn-lt"/>
                          <a:ea typeface="Lato Light" panose="020F0502020204030203" pitchFamily="34" charset="0"/>
                          <a:cs typeface="Lato Light" panose="020F0502020204030203" pitchFamily="34" charset="0"/>
                        </a:rPr>
                        <a:t>Rédacteur</a:t>
                      </a:r>
                    </a:p>
                  </a:txBody>
                  <a:tcPr anchor="ctr"/>
                </a:tc>
                <a:tc>
                  <a:txBody>
                    <a:bodyPr/>
                    <a:lstStyle/>
                    <a:p>
                      <a:pPr lvl="0"/>
                      <a:endParaRPr lang="fr-FR" sz="1200">
                        <a:solidFill>
                          <a:schemeClr val="tx1">
                            <a:lumMod val="65000"/>
                            <a:lumOff val="35000"/>
                          </a:schemeClr>
                        </a:solidFill>
                        <a:latin typeface="+mn-lt"/>
                        <a:ea typeface="Lato Light" panose="020F0502020204030203" pitchFamily="34" charset="0"/>
                        <a:cs typeface="Lato Light" panose="020F0502020204030203" pitchFamily="34" charset="0"/>
                      </a:endParaRPr>
                    </a:p>
                  </a:txBody>
                  <a:tcPr anchor="ctr"/>
                </a:tc>
                <a:extLst>
                  <a:ext uri="{0D108BD9-81ED-4DB2-BD59-A6C34878D82A}">
                    <a16:rowId xmlns:a16="http://schemas.microsoft.com/office/drawing/2014/main" val="244602277"/>
                  </a:ext>
                </a:extLst>
              </a:tr>
              <a:tr h="352188">
                <a:tc>
                  <a:txBody>
                    <a:bodyPr/>
                    <a:lstStyle/>
                    <a:p>
                      <a:pPr lvl="0"/>
                      <a:r>
                        <a:rPr lang="fr-FR" sz="1200">
                          <a:solidFill>
                            <a:schemeClr val="tx1">
                              <a:lumMod val="65000"/>
                              <a:lumOff val="35000"/>
                            </a:schemeClr>
                          </a:solidFill>
                          <a:latin typeface="+mn-lt"/>
                          <a:ea typeface="Lato Light" panose="020F0502020204030203" pitchFamily="34" charset="0"/>
                          <a:cs typeface="Lato Light" panose="020F0502020204030203" pitchFamily="34" charset="0"/>
                        </a:rPr>
                        <a:t>Validateur</a:t>
                      </a:r>
                    </a:p>
                  </a:txBody>
                  <a:tcPr anchor="ctr"/>
                </a:tc>
                <a:tc>
                  <a:txBody>
                    <a:bodyPr/>
                    <a:lstStyle/>
                    <a:p>
                      <a:pPr lvl="0"/>
                      <a:endParaRPr lang="fr-FR" sz="1200">
                        <a:solidFill>
                          <a:schemeClr val="tx1">
                            <a:lumMod val="65000"/>
                            <a:lumOff val="35000"/>
                          </a:schemeClr>
                        </a:solidFill>
                        <a:latin typeface="+mn-lt"/>
                        <a:ea typeface="Lato Light" panose="020F0502020204030203" pitchFamily="34" charset="0"/>
                        <a:cs typeface="Lato Light" panose="020F0502020204030203" pitchFamily="34" charset="0"/>
                      </a:endParaRPr>
                    </a:p>
                  </a:txBody>
                  <a:tcPr anchor="ctr"/>
                </a:tc>
                <a:extLst>
                  <a:ext uri="{0D108BD9-81ED-4DB2-BD59-A6C34878D82A}">
                    <a16:rowId xmlns:a16="http://schemas.microsoft.com/office/drawing/2014/main" val="472157413"/>
                  </a:ext>
                </a:extLst>
              </a:tr>
              <a:tr h="3351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a:solidFill>
                            <a:schemeClr val="tx1">
                              <a:lumMod val="65000"/>
                              <a:lumOff val="35000"/>
                            </a:schemeClr>
                          </a:solidFill>
                          <a:latin typeface="+mn-lt"/>
                          <a:ea typeface="Lato Light" panose="020F0502020204030203" pitchFamily="34" charset="0"/>
                          <a:cs typeface="Lato Light" panose="020F0502020204030203" pitchFamily="34" charset="0"/>
                        </a:rPr>
                        <a:t>Document de référence</a:t>
                      </a:r>
                    </a:p>
                  </a:txBody>
                  <a:tcPr anchor="ctr"/>
                </a:tc>
                <a:tc>
                  <a:txBody>
                    <a:bodyPr/>
                    <a:lstStyle/>
                    <a:p>
                      <a:pPr lvl="0"/>
                      <a:endParaRPr lang="fr-FR" sz="1200">
                        <a:solidFill>
                          <a:schemeClr val="tx1">
                            <a:lumMod val="65000"/>
                            <a:lumOff val="35000"/>
                          </a:schemeClr>
                        </a:solidFill>
                        <a:latin typeface="+mn-lt"/>
                        <a:ea typeface="Lato Light" panose="020F0502020204030203" pitchFamily="34" charset="0"/>
                        <a:cs typeface="Lato Light" panose="020F0502020204030203" pitchFamily="34" charset="0"/>
                      </a:endParaRPr>
                    </a:p>
                  </a:txBody>
                  <a:tcPr anchor="ctr"/>
                </a:tc>
                <a:extLst>
                  <a:ext uri="{0D108BD9-81ED-4DB2-BD59-A6C34878D82A}">
                    <a16:rowId xmlns:a16="http://schemas.microsoft.com/office/drawing/2014/main" val="1171166358"/>
                  </a:ext>
                </a:extLst>
              </a:tr>
            </a:tbl>
          </a:graphicData>
        </a:graphic>
      </p:graphicFrame>
      <p:sp>
        <p:nvSpPr>
          <p:cNvPr id="7" name="ZoneTexte 6">
            <a:extLst>
              <a:ext uri="{FF2B5EF4-FFF2-40B4-BE49-F238E27FC236}">
                <a16:creationId xmlns:a16="http://schemas.microsoft.com/office/drawing/2014/main" id="{C1C46950-F9F7-8062-CC77-FFE3A363C851}"/>
              </a:ext>
            </a:extLst>
          </p:cNvPr>
          <p:cNvSpPr txBox="1"/>
          <p:nvPr userDrawn="1"/>
        </p:nvSpPr>
        <p:spPr>
          <a:xfrm>
            <a:off x="560288" y="1412776"/>
            <a:ext cx="8143099" cy="830997"/>
          </a:xfrm>
          <a:prstGeom prst="rect">
            <a:avLst/>
          </a:prstGeom>
          <a:noFill/>
        </p:spPr>
        <p:txBody>
          <a:bodyPr wrap="square" rtlCol="0">
            <a:spAutoFit/>
          </a:bodyPr>
          <a:lstStyle/>
          <a:p>
            <a:r>
              <a:rPr lang="fr-FR" sz="1200" u="sng">
                <a:solidFill>
                  <a:schemeClr val="tx1">
                    <a:lumMod val="65000"/>
                    <a:lumOff val="35000"/>
                  </a:schemeClr>
                </a:solidFill>
                <a:latin typeface="+mn-lt"/>
              </a:rPr>
              <a:t>Document à l’attention de :</a:t>
            </a:r>
          </a:p>
          <a:p>
            <a:r>
              <a:rPr lang="fr-FR" sz="1200">
                <a:solidFill>
                  <a:schemeClr val="tx1">
                    <a:lumMod val="65000"/>
                    <a:lumOff val="35000"/>
                  </a:schemeClr>
                </a:solidFill>
                <a:latin typeface="+mn-lt"/>
              </a:rPr>
              <a:t>M. / Mme :</a:t>
            </a:r>
          </a:p>
          <a:p>
            <a:r>
              <a:rPr lang="fr-FR" sz="1200">
                <a:solidFill>
                  <a:schemeClr val="tx1">
                    <a:lumMod val="65000"/>
                    <a:lumOff val="35000"/>
                  </a:schemeClr>
                </a:solidFill>
                <a:latin typeface="+mn-lt"/>
              </a:rPr>
              <a:t>Société : </a:t>
            </a:r>
          </a:p>
          <a:p>
            <a:r>
              <a:rPr lang="fr-FR" sz="1200">
                <a:solidFill>
                  <a:schemeClr val="tx1">
                    <a:lumMod val="65000"/>
                    <a:lumOff val="35000"/>
                  </a:schemeClr>
                </a:solidFill>
                <a:latin typeface="+mn-lt"/>
              </a:rPr>
              <a:t>Fonction :  </a:t>
            </a:r>
          </a:p>
        </p:txBody>
      </p:sp>
      <p:sp>
        <p:nvSpPr>
          <p:cNvPr id="8" name="ZoneTexte 7">
            <a:extLst>
              <a:ext uri="{FF2B5EF4-FFF2-40B4-BE49-F238E27FC236}">
                <a16:creationId xmlns:a16="http://schemas.microsoft.com/office/drawing/2014/main" id="{A38D1A9E-2F98-65C0-07AE-2CF0B8E9C312}"/>
              </a:ext>
            </a:extLst>
          </p:cNvPr>
          <p:cNvSpPr txBox="1"/>
          <p:nvPr userDrawn="1"/>
        </p:nvSpPr>
        <p:spPr>
          <a:xfrm>
            <a:off x="575387" y="2400619"/>
            <a:ext cx="8143099" cy="830997"/>
          </a:xfrm>
          <a:prstGeom prst="rect">
            <a:avLst/>
          </a:prstGeom>
          <a:noFill/>
        </p:spPr>
        <p:txBody>
          <a:bodyPr wrap="square" rtlCol="0">
            <a:spAutoFit/>
          </a:bodyPr>
          <a:lstStyle/>
          <a:p>
            <a:r>
              <a:rPr lang="fr-FR" sz="1200" u="sng">
                <a:solidFill>
                  <a:schemeClr val="tx1">
                    <a:lumMod val="65000"/>
                    <a:lumOff val="35000"/>
                  </a:schemeClr>
                </a:solidFill>
                <a:latin typeface="+mn-lt"/>
              </a:rPr>
              <a:t>Document proposé par :</a:t>
            </a:r>
          </a:p>
          <a:p>
            <a:r>
              <a:rPr lang="fr-FR" sz="1200">
                <a:solidFill>
                  <a:schemeClr val="tx1">
                    <a:lumMod val="65000"/>
                    <a:lumOff val="35000"/>
                  </a:schemeClr>
                </a:solidFill>
                <a:latin typeface="+mn-lt"/>
              </a:rPr>
              <a:t>M. / Mme :</a:t>
            </a:r>
          </a:p>
          <a:p>
            <a:r>
              <a:rPr lang="fr-FR" sz="1200" b="1">
                <a:solidFill>
                  <a:schemeClr val="tx1">
                    <a:lumMod val="65000"/>
                    <a:lumOff val="35000"/>
                  </a:schemeClr>
                </a:solidFill>
                <a:latin typeface="+mn-lt"/>
              </a:rPr>
              <a:t>Facylities Multi Services</a:t>
            </a:r>
          </a:p>
          <a:p>
            <a:r>
              <a:rPr lang="fr-FR" sz="1200">
                <a:solidFill>
                  <a:schemeClr val="tx1">
                    <a:lumMod val="65000"/>
                    <a:lumOff val="35000"/>
                  </a:schemeClr>
                </a:solidFill>
                <a:latin typeface="+mn-lt"/>
              </a:rPr>
              <a:t>Fonction :  </a:t>
            </a:r>
          </a:p>
        </p:txBody>
      </p:sp>
    </p:spTree>
    <p:extLst>
      <p:ext uri="{BB962C8B-B14F-4D97-AF65-F5344CB8AC3E}">
        <p14:creationId xmlns:p14="http://schemas.microsoft.com/office/powerpoint/2010/main" val="16733978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D86E62D-F040-CF54-844B-BC28FAC6EA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56126" y="211786"/>
            <a:ext cx="974896" cy="624926"/>
          </a:xfrm>
          <a:prstGeom prst="rect">
            <a:avLst/>
          </a:prstGeom>
        </p:spPr>
      </p:pic>
      <p:sp>
        <p:nvSpPr>
          <p:cNvPr id="2" name="Titre 1"/>
          <p:cNvSpPr>
            <a:spLocks noGrp="1"/>
          </p:cNvSpPr>
          <p:nvPr>
            <p:ph type="title"/>
          </p:nvPr>
        </p:nvSpPr>
        <p:spPr>
          <a:xfrm>
            <a:off x="575387" y="410372"/>
            <a:ext cx="9841096" cy="714375"/>
          </a:xfrm>
          <a:prstGeom prst="rect">
            <a:avLst/>
          </a:prstGeom>
          <a:solidFill>
            <a:schemeClr val="bg1">
              <a:alpha val="50000"/>
            </a:schemeClr>
          </a:solidFill>
        </p:spPr>
        <p:txBody>
          <a:bodyPr/>
          <a:lstStyle>
            <a:lvl1pPr>
              <a:defRPr>
                <a:latin typeface="Lato Black" panose="020F0A02020204030203" pitchFamily="34" charset="0"/>
                <a:cs typeface="Lato Black" panose="020F0A02020204030203" pitchFamily="34" charset="0"/>
              </a:defRPr>
            </a:lvl1pPr>
          </a:lstStyle>
          <a:p>
            <a:r>
              <a:rPr lang="fr-FR"/>
              <a:t>Modifiez le style du titre</a:t>
            </a:r>
          </a:p>
        </p:txBody>
      </p:sp>
      <p:sp>
        <p:nvSpPr>
          <p:cNvPr id="3" name="Espace réservé du contenu 2"/>
          <p:cNvSpPr>
            <a:spLocks noGrp="1"/>
          </p:cNvSpPr>
          <p:nvPr>
            <p:ph idx="1"/>
          </p:nvPr>
        </p:nvSpPr>
        <p:spPr>
          <a:xfrm>
            <a:off x="575386" y="1336446"/>
            <a:ext cx="11041228" cy="5111182"/>
          </a:xfrm>
          <a:prstGeom prst="rect">
            <a:avLst/>
          </a:prstGeom>
        </p:spPr>
        <p:txBody>
          <a:bodyPr/>
          <a:lstStyle>
            <a:lvl1pPr marL="342900" indent="-342900">
              <a:buClr>
                <a:schemeClr val="accent1">
                  <a:lumMod val="75000"/>
                </a:schemeClr>
              </a:buClr>
              <a:buFont typeface="Wingdings" panose="05000000000000000000" pitchFamily="2" charset="2"/>
              <a:buChar char="§"/>
              <a:defRPr sz="2000">
                <a:solidFill>
                  <a:schemeClr val="accent1">
                    <a:lumMod val="75000"/>
                  </a:schemeClr>
                </a:solidFill>
                <a:latin typeface="Lato Black" panose="020F0A02020204030203" pitchFamily="34" charset="0"/>
                <a:cs typeface="Lato Black" panose="020F0A02020204030203" pitchFamily="34" charset="0"/>
              </a:defRPr>
            </a:lvl1pPr>
            <a:lvl2pPr marL="673100" indent="-328613">
              <a:buClr>
                <a:srgbClr val="3C3D3C"/>
              </a:buClr>
              <a:buFont typeface="Wingdings" panose="05000000000000000000" pitchFamily="2" charset="2"/>
              <a:buChar char="§"/>
              <a:defRPr sz="2000">
                <a:solidFill>
                  <a:schemeClr val="tx1"/>
                </a:solidFill>
                <a:latin typeface="Lato" panose="020F0502020204030203" pitchFamily="34" charset="0"/>
                <a:cs typeface="Lato" panose="020F0502020204030203" pitchFamily="34" charset="0"/>
              </a:defRPr>
            </a:lvl2pPr>
            <a:lvl3pPr marL="1050925" indent="-261938">
              <a:buClr>
                <a:srgbClr val="3C3D3C"/>
              </a:buClr>
              <a:buFont typeface="Courier New" panose="02070309020205020404" pitchFamily="49" charset="0"/>
              <a:buChar char="o"/>
              <a:defRPr>
                <a:latin typeface="Lato" panose="020F0502020204030203" pitchFamily="34" charset="0"/>
                <a:cs typeface="Lato" panose="020F0502020204030203" pitchFamily="34" charset="0"/>
              </a:defRPr>
            </a:lvl3pPr>
            <a:lvl4pPr marL="1609725" indent="-257175">
              <a:buClr>
                <a:srgbClr val="3C3D3C"/>
              </a:buClr>
              <a:buFont typeface="Wingdings" panose="05000000000000000000" pitchFamily="2" charset="2"/>
              <a:buChar char="§"/>
              <a:defRPr>
                <a:latin typeface="Lato Light" panose="020F0402020204030203" pitchFamily="34" charset="0"/>
                <a:cs typeface="Lato Light" panose="020F0402020204030203" pitchFamily="34" charset="0"/>
              </a:defRPr>
            </a:lvl4pPr>
            <a:lvl5pPr marL="2206625" indent="-228600">
              <a:buClr>
                <a:srgbClr val="3C3D3C"/>
              </a:buClr>
              <a:buFont typeface="Wingdings" panose="05000000000000000000" pitchFamily="2" charset="2"/>
              <a:buChar char="v"/>
              <a:defRPr>
                <a:latin typeface="Lato Light" panose="020F0402020204030203" pitchFamily="34" charset="0"/>
                <a:cs typeface="Lato Light" panose="020F0402020204030203" pitchFamily="34" charset="0"/>
              </a:defRPr>
            </a:lvl5pPr>
          </a:lstStyle>
          <a:p>
            <a:pPr lvl="0"/>
            <a:r>
              <a:rPr lang="fr-FR"/>
              <a:t>Cliquez pour modifier les styles du texte du masque</a:t>
            </a:r>
          </a:p>
          <a:p>
            <a:pPr lvl="1"/>
            <a:r>
              <a:rPr lang="fr-FR"/>
              <a:t>Deuxième niveau</a:t>
            </a:r>
          </a:p>
        </p:txBody>
      </p:sp>
    </p:spTree>
    <p:extLst>
      <p:ext uri="{BB962C8B-B14F-4D97-AF65-F5344CB8AC3E}">
        <p14:creationId xmlns:p14="http://schemas.microsoft.com/office/powerpoint/2010/main" val="29439709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re et contenu">
    <p:bg>
      <p:bgPr>
        <a:solidFill>
          <a:schemeClr val="accent3"/>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C149B32-9632-B33A-E91D-536DF4269DBD}"/>
              </a:ext>
            </a:extLst>
          </p:cNvPr>
          <p:cNvSpPr txBox="1"/>
          <p:nvPr userDrawn="1"/>
        </p:nvSpPr>
        <p:spPr>
          <a:xfrm>
            <a:off x="7032104" y="1972"/>
            <a:ext cx="5159896" cy="6858000"/>
          </a:xfrm>
          <a:prstGeom prst="rect">
            <a:avLst/>
          </a:prstGeom>
          <a:solidFill>
            <a:schemeClr val="accent1">
              <a:lumMod val="50000"/>
            </a:schemeClr>
          </a:solidFill>
        </p:spPr>
        <p:txBody>
          <a:bodyPr wrap="square" rtlCol="0" anchor="ctr">
            <a:noAutofit/>
          </a:bodyPr>
          <a:lstStyle/>
          <a:p>
            <a:pPr algn="ctr"/>
            <a:endParaRPr lang="fr-FR" sz="1400">
              <a:solidFill>
                <a:schemeClr val="bg1"/>
              </a:solidFill>
              <a:latin typeface="+mn-lt"/>
            </a:endParaRPr>
          </a:p>
        </p:txBody>
      </p:sp>
      <p:sp>
        <p:nvSpPr>
          <p:cNvPr id="8" name="Rectangle 7">
            <a:extLst>
              <a:ext uri="{FF2B5EF4-FFF2-40B4-BE49-F238E27FC236}">
                <a16:creationId xmlns:a16="http://schemas.microsoft.com/office/drawing/2014/main" id="{772792E6-E84B-DDCA-FFBE-441B33F9495C}"/>
              </a:ext>
            </a:extLst>
          </p:cNvPr>
          <p:cNvSpPr/>
          <p:nvPr userDrawn="1"/>
        </p:nvSpPr>
        <p:spPr bwMode="auto">
          <a:xfrm>
            <a:off x="10920536" y="116632"/>
            <a:ext cx="1152128" cy="864096"/>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800" b="0" i="0" u="none" strike="noStrike" cap="none" normalizeH="0" baseline="0">
              <a:ln>
                <a:noFill/>
              </a:ln>
              <a:solidFill>
                <a:schemeClr val="tx2"/>
              </a:solidFill>
              <a:effectLst/>
              <a:latin typeface="Arial" charset="0"/>
            </a:endParaRPr>
          </a:p>
        </p:txBody>
      </p:sp>
      <p:sp>
        <p:nvSpPr>
          <p:cNvPr id="2" name="Titre 1"/>
          <p:cNvSpPr>
            <a:spLocks noGrp="1"/>
          </p:cNvSpPr>
          <p:nvPr>
            <p:ph type="title"/>
          </p:nvPr>
        </p:nvSpPr>
        <p:spPr>
          <a:xfrm>
            <a:off x="575387" y="410372"/>
            <a:ext cx="6312701" cy="714375"/>
          </a:xfrm>
          <a:prstGeom prst="rect">
            <a:avLst/>
          </a:prstGeom>
          <a:solidFill>
            <a:schemeClr val="bg1">
              <a:alpha val="50000"/>
            </a:schemeClr>
          </a:solidFill>
        </p:spPr>
        <p:txBody>
          <a:bodyPr/>
          <a:lstStyle>
            <a:lvl1pPr>
              <a:defRPr>
                <a:latin typeface="Lato Black" panose="020F0A02020204030203" pitchFamily="34" charset="0"/>
                <a:cs typeface="Lato Black" panose="020F0A02020204030203" pitchFamily="34" charset="0"/>
              </a:defRPr>
            </a:lvl1pPr>
          </a:lstStyle>
          <a:p>
            <a:r>
              <a:rPr lang="fr-FR"/>
              <a:t>Modifiez le style du titre</a:t>
            </a:r>
          </a:p>
        </p:txBody>
      </p:sp>
      <p:sp>
        <p:nvSpPr>
          <p:cNvPr id="3" name="Espace réservé du contenu 2"/>
          <p:cNvSpPr>
            <a:spLocks noGrp="1"/>
          </p:cNvSpPr>
          <p:nvPr>
            <p:ph idx="1"/>
          </p:nvPr>
        </p:nvSpPr>
        <p:spPr>
          <a:xfrm>
            <a:off x="575386" y="1336446"/>
            <a:ext cx="6312702" cy="5111182"/>
          </a:xfrm>
          <a:prstGeom prst="rect">
            <a:avLst/>
          </a:prstGeom>
        </p:spPr>
        <p:txBody>
          <a:bodyPr/>
          <a:lstStyle>
            <a:lvl1pPr marL="342900" indent="-342900">
              <a:buClr>
                <a:schemeClr val="accent1">
                  <a:lumMod val="75000"/>
                </a:schemeClr>
              </a:buClr>
              <a:buFont typeface="Wingdings" panose="05000000000000000000" pitchFamily="2" charset="2"/>
              <a:buChar char="§"/>
              <a:defRPr sz="2000">
                <a:solidFill>
                  <a:schemeClr val="accent1">
                    <a:lumMod val="75000"/>
                  </a:schemeClr>
                </a:solidFill>
                <a:latin typeface="Lato Black" panose="020F0A02020204030203" pitchFamily="34" charset="0"/>
                <a:cs typeface="Lato Black" panose="020F0A02020204030203" pitchFamily="34" charset="0"/>
              </a:defRPr>
            </a:lvl1pPr>
            <a:lvl2pPr marL="673100" indent="-328613">
              <a:buClr>
                <a:srgbClr val="3C3D3C"/>
              </a:buClr>
              <a:buFont typeface="Wingdings" panose="05000000000000000000" pitchFamily="2" charset="2"/>
              <a:buChar char="§"/>
              <a:defRPr sz="2000">
                <a:solidFill>
                  <a:schemeClr val="tx1"/>
                </a:solidFill>
                <a:latin typeface="Lato" panose="020F0502020204030203" pitchFamily="34" charset="0"/>
                <a:cs typeface="Lato" panose="020F0502020204030203" pitchFamily="34" charset="0"/>
              </a:defRPr>
            </a:lvl2pPr>
            <a:lvl3pPr marL="1050925" indent="-261938">
              <a:buClr>
                <a:srgbClr val="3C3D3C"/>
              </a:buClr>
              <a:buFont typeface="Courier New" panose="02070309020205020404" pitchFamily="49" charset="0"/>
              <a:buChar char="o"/>
              <a:defRPr>
                <a:latin typeface="Lato" panose="020F0502020204030203" pitchFamily="34" charset="0"/>
                <a:cs typeface="Lato" panose="020F0502020204030203" pitchFamily="34" charset="0"/>
              </a:defRPr>
            </a:lvl3pPr>
            <a:lvl4pPr marL="1609725" indent="-257175">
              <a:buClr>
                <a:srgbClr val="3C3D3C"/>
              </a:buClr>
              <a:buFont typeface="Wingdings" panose="05000000000000000000" pitchFamily="2" charset="2"/>
              <a:buChar char="§"/>
              <a:defRPr>
                <a:latin typeface="Lato Light" panose="020F0402020204030203" pitchFamily="34" charset="0"/>
                <a:cs typeface="Lato Light" panose="020F0402020204030203" pitchFamily="34" charset="0"/>
              </a:defRPr>
            </a:lvl4pPr>
            <a:lvl5pPr marL="2206625" indent="-228600">
              <a:buClr>
                <a:srgbClr val="3C3D3C"/>
              </a:buClr>
              <a:buFont typeface="Wingdings" panose="05000000000000000000" pitchFamily="2" charset="2"/>
              <a:buChar char="v"/>
              <a:defRPr>
                <a:latin typeface="Lato Light" panose="020F0402020204030203" pitchFamily="34" charset="0"/>
                <a:cs typeface="Lato Light" panose="020F0402020204030203" pitchFamily="34" charset="0"/>
              </a:defRPr>
            </a:lvl5pPr>
          </a:lstStyle>
          <a:p>
            <a:pPr lvl="0"/>
            <a:r>
              <a:rPr lang="fr-FR"/>
              <a:t>Cliquez pour modifier les styles du texte du masque</a:t>
            </a:r>
          </a:p>
          <a:p>
            <a:pPr lvl="1"/>
            <a:r>
              <a:rPr lang="fr-FR"/>
              <a:t>Deuxième niveau</a:t>
            </a:r>
          </a:p>
        </p:txBody>
      </p:sp>
      <p:pic>
        <p:nvPicPr>
          <p:cNvPr id="14" name="Image 13">
            <a:extLst>
              <a:ext uri="{FF2B5EF4-FFF2-40B4-BE49-F238E27FC236}">
                <a16:creationId xmlns:a16="http://schemas.microsoft.com/office/drawing/2014/main" id="{59415386-43D3-43A5-4447-7C6AFBD318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29981" y="190231"/>
            <a:ext cx="1001041" cy="646481"/>
          </a:xfrm>
          <a:prstGeom prst="rect">
            <a:avLst/>
          </a:prstGeom>
        </p:spPr>
      </p:pic>
      <p:sp>
        <p:nvSpPr>
          <p:cNvPr id="6" name="Espace réservé du texte 5">
            <a:extLst>
              <a:ext uri="{FF2B5EF4-FFF2-40B4-BE49-F238E27FC236}">
                <a16:creationId xmlns:a16="http://schemas.microsoft.com/office/drawing/2014/main" id="{B5D9CBE7-CFC2-9B1A-397D-5AD53B96193D}"/>
              </a:ext>
            </a:extLst>
          </p:cNvPr>
          <p:cNvSpPr>
            <a:spLocks noGrp="1"/>
          </p:cNvSpPr>
          <p:nvPr>
            <p:ph type="body" sz="quarter" idx="10"/>
          </p:nvPr>
        </p:nvSpPr>
        <p:spPr>
          <a:xfrm>
            <a:off x="7162562" y="1336446"/>
            <a:ext cx="4896818" cy="5082214"/>
          </a:xfrm>
          <a:prstGeom prst="rect">
            <a:avLst/>
          </a:prstGeom>
        </p:spPr>
        <p:txBody>
          <a:bodyPr/>
          <a:lstStyle>
            <a:lvl1pPr marL="0" indent="0">
              <a:buFontTx/>
              <a:buNone/>
              <a:defRPr sz="1400">
                <a:solidFill>
                  <a:schemeClr val="bg1"/>
                </a:solidFill>
                <a:latin typeface="+mn-lt"/>
              </a:defRPr>
            </a:lvl1pPr>
            <a:lvl2pPr marL="344487" indent="0">
              <a:buFontTx/>
              <a:buNone/>
              <a:defRPr sz="1400">
                <a:solidFill>
                  <a:schemeClr val="bg1"/>
                </a:solidFill>
                <a:latin typeface="+mn-lt"/>
              </a:defRPr>
            </a:lvl2pPr>
            <a:lvl3pPr marL="788987" indent="0">
              <a:buFontTx/>
              <a:buNone/>
              <a:defRPr sz="1400">
                <a:solidFill>
                  <a:schemeClr val="bg1"/>
                </a:solidFill>
                <a:latin typeface="+mn-lt"/>
              </a:defRPr>
            </a:lvl3pPr>
            <a:lvl4pPr marL="1352550" indent="0">
              <a:buFontTx/>
              <a:buNone/>
              <a:defRPr sz="1400">
                <a:solidFill>
                  <a:schemeClr val="bg1"/>
                </a:solidFill>
                <a:latin typeface="+mn-lt"/>
              </a:defRPr>
            </a:lvl4pPr>
            <a:lvl5pPr marL="1978025" indent="0">
              <a:buFontTx/>
              <a:buNone/>
              <a:defRPr sz="1400">
                <a:solidFill>
                  <a:schemeClr val="bg1"/>
                </a:solidFill>
                <a:latin typeface="+mn-lt"/>
              </a:defRPr>
            </a:lvl5pPr>
          </a:lstStyle>
          <a:p>
            <a:pPr lvl="0"/>
            <a:r>
              <a:rPr lang="fr-FR"/>
              <a:t>Cliquez pour modifier les styles du texte du masque</a:t>
            </a:r>
          </a:p>
        </p:txBody>
      </p:sp>
    </p:spTree>
    <p:extLst>
      <p:ext uri="{BB962C8B-B14F-4D97-AF65-F5344CB8AC3E}">
        <p14:creationId xmlns:p14="http://schemas.microsoft.com/office/powerpoint/2010/main" val="30871545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575387" y="410372"/>
            <a:ext cx="6265373" cy="714375"/>
          </a:xfrm>
          <a:prstGeom prst="rect">
            <a:avLst/>
          </a:prstGeom>
          <a:solidFill>
            <a:schemeClr val="bg1">
              <a:alpha val="50000"/>
            </a:schemeClr>
          </a:solidFill>
        </p:spPr>
        <p:txBody>
          <a:bodyPr/>
          <a:lstStyle>
            <a:lvl1pPr>
              <a:defRPr>
                <a:solidFill>
                  <a:schemeClr val="accent2"/>
                </a:solidFill>
                <a:latin typeface="Lato Black" panose="020F0A02020204030203" pitchFamily="34" charset="0"/>
                <a:cs typeface="Lato Black" panose="020F0A02020204030203" pitchFamily="34" charset="0"/>
              </a:defRPr>
            </a:lvl1pPr>
          </a:lstStyle>
          <a:p>
            <a:r>
              <a:rPr lang="fr-FR"/>
              <a:t>Modifiez le style du titre</a:t>
            </a:r>
          </a:p>
        </p:txBody>
      </p:sp>
      <p:sp>
        <p:nvSpPr>
          <p:cNvPr id="3" name="Espace réservé du contenu 2"/>
          <p:cNvSpPr>
            <a:spLocks noGrp="1"/>
          </p:cNvSpPr>
          <p:nvPr>
            <p:ph idx="1"/>
          </p:nvPr>
        </p:nvSpPr>
        <p:spPr>
          <a:xfrm>
            <a:off x="575386" y="1336446"/>
            <a:ext cx="6240694" cy="5111182"/>
          </a:xfrm>
          <a:prstGeom prst="rect">
            <a:avLst/>
          </a:prstGeom>
        </p:spPr>
        <p:txBody>
          <a:bodyPr/>
          <a:lstStyle>
            <a:lvl1pPr marL="342900" indent="-342900">
              <a:buClr>
                <a:schemeClr val="accent1">
                  <a:lumMod val="75000"/>
                </a:schemeClr>
              </a:buClr>
              <a:buFont typeface="Wingdings" panose="05000000000000000000" pitchFamily="2" charset="2"/>
              <a:buChar char="§"/>
              <a:defRPr sz="2000">
                <a:solidFill>
                  <a:schemeClr val="accent1">
                    <a:lumMod val="75000"/>
                  </a:schemeClr>
                </a:solidFill>
                <a:latin typeface="Lato Black" panose="020F0A02020204030203" pitchFamily="34" charset="0"/>
                <a:cs typeface="Lato Black" panose="020F0A02020204030203" pitchFamily="34" charset="0"/>
              </a:defRPr>
            </a:lvl1pPr>
            <a:lvl2pPr marL="673100" indent="-328613">
              <a:buClr>
                <a:srgbClr val="3C3D3C"/>
              </a:buClr>
              <a:buFont typeface="Wingdings" panose="05000000000000000000" pitchFamily="2" charset="2"/>
              <a:buChar char="§"/>
              <a:defRPr sz="2000">
                <a:solidFill>
                  <a:schemeClr val="tx1"/>
                </a:solidFill>
                <a:latin typeface="Lato" panose="020F0502020204030203" pitchFamily="34" charset="0"/>
                <a:cs typeface="Lato" panose="020F0502020204030203" pitchFamily="34" charset="0"/>
              </a:defRPr>
            </a:lvl2pPr>
            <a:lvl3pPr marL="1050925" indent="-261938">
              <a:buClr>
                <a:srgbClr val="3C3D3C"/>
              </a:buClr>
              <a:buFont typeface="Courier New" panose="02070309020205020404" pitchFamily="49" charset="0"/>
              <a:buChar char="o"/>
              <a:defRPr>
                <a:latin typeface="Lato" panose="020F0502020204030203" pitchFamily="34" charset="0"/>
                <a:cs typeface="Lato" panose="020F0502020204030203" pitchFamily="34" charset="0"/>
              </a:defRPr>
            </a:lvl3pPr>
            <a:lvl4pPr marL="1609725" indent="-257175">
              <a:buClr>
                <a:srgbClr val="3C3D3C"/>
              </a:buClr>
              <a:buFont typeface="Wingdings" panose="05000000000000000000" pitchFamily="2" charset="2"/>
              <a:buChar char="§"/>
              <a:defRPr>
                <a:latin typeface="Lato Light" panose="020F0402020204030203" pitchFamily="34" charset="0"/>
                <a:cs typeface="Lato Light" panose="020F0402020204030203" pitchFamily="34" charset="0"/>
              </a:defRPr>
            </a:lvl4pPr>
            <a:lvl5pPr marL="2206625" indent="-228600">
              <a:buClr>
                <a:srgbClr val="3C3D3C"/>
              </a:buClr>
              <a:buFont typeface="Wingdings" panose="05000000000000000000" pitchFamily="2" charset="2"/>
              <a:buChar char="v"/>
              <a:defRPr>
                <a:latin typeface="Lato Light" panose="020F0402020204030203" pitchFamily="34" charset="0"/>
                <a:cs typeface="Lato Light" panose="020F0402020204030203" pitchFamily="34" charset="0"/>
              </a:defRPr>
            </a:lvl5pPr>
          </a:lstStyle>
          <a:p>
            <a:pPr lvl="0"/>
            <a:r>
              <a:rPr lang="fr-FR"/>
              <a:t>Cliquez pour modifier les styles du texte du masque</a:t>
            </a:r>
          </a:p>
          <a:p>
            <a:pPr lvl="1"/>
            <a:r>
              <a:rPr lang="fr-FR"/>
              <a:t>Deuxième niveau</a:t>
            </a:r>
          </a:p>
        </p:txBody>
      </p:sp>
      <p:grpSp>
        <p:nvGrpSpPr>
          <p:cNvPr id="19" name="Groupe 18">
            <a:extLst>
              <a:ext uri="{FF2B5EF4-FFF2-40B4-BE49-F238E27FC236}">
                <a16:creationId xmlns:a16="http://schemas.microsoft.com/office/drawing/2014/main" id="{AFDBF03D-200B-F50E-FA79-A9860653D02A}"/>
              </a:ext>
            </a:extLst>
          </p:cNvPr>
          <p:cNvGrpSpPr/>
          <p:nvPr userDrawn="1"/>
        </p:nvGrpSpPr>
        <p:grpSpPr>
          <a:xfrm>
            <a:off x="7032103" y="0"/>
            <a:ext cx="5159897" cy="6866953"/>
            <a:chOff x="6455055" y="0"/>
            <a:chExt cx="5159897" cy="6863906"/>
          </a:xfrm>
        </p:grpSpPr>
        <p:pic>
          <p:nvPicPr>
            <p:cNvPr id="20" name="Image 19" descr="Une image contenant personne, fenêtre, intérieur, gens">
              <a:extLst>
                <a:ext uri="{FF2B5EF4-FFF2-40B4-BE49-F238E27FC236}">
                  <a16:creationId xmlns:a16="http://schemas.microsoft.com/office/drawing/2014/main" id="{05D30D7B-08EC-C219-5FC6-DF84326DF677}"/>
                </a:ext>
              </a:extLst>
            </p:cNvPr>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l="19349"/>
            <a:stretch/>
          </p:blipFill>
          <p:spPr>
            <a:xfrm>
              <a:off x="6455055" y="0"/>
              <a:ext cx="5159897" cy="6863906"/>
            </a:xfrm>
            <a:prstGeom prst="rect">
              <a:avLst/>
            </a:prstGeom>
            <a:ln>
              <a:noFill/>
            </a:ln>
          </p:spPr>
        </p:pic>
        <p:sp>
          <p:nvSpPr>
            <p:cNvPr id="21" name="Triangle isocèle 4">
              <a:extLst>
                <a:ext uri="{FF2B5EF4-FFF2-40B4-BE49-F238E27FC236}">
                  <a16:creationId xmlns:a16="http://schemas.microsoft.com/office/drawing/2014/main" id="{5C80700A-E7D3-05D8-ECEA-885B6336C2A7}"/>
                </a:ext>
              </a:extLst>
            </p:cNvPr>
            <p:cNvSpPr/>
            <p:nvPr/>
          </p:nvSpPr>
          <p:spPr>
            <a:xfrm>
              <a:off x="10091956" y="1"/>
              <a:ext cx="1522996" cy="6863905"/>
            </a:xfrm>
            <a:custGeom>
              <a:avLst/>
              <a:gdLst>
                <a:gd name="connsiteX0" fmla="*/ 0 w 1970843"/>
                <a:gd name="connsiteY0" fmla="*/ 2210539 h 2210539"/>
                <a:gd name="connsiteX1" fmla="*/ 1970843 w 1970843"/>
                <a:gd name="connsiteY1" fmla="*/ 0 h 2210539"/>
                <a:gd name="connsiteX2" fmla="*/ 1970843 w 1970843"/>
                <a:gd name="connsiteY2" fmla="*/ 2210539 h 2210539"/>
                <a:gd name="connsiteX3" fmla="*/ 0 w 1970843"/>
                <a:gd name="connsiteY3" fmla="*/ 2210539 h 2210539"/>
                <a:gd name="connsiteX0" fmla="*/ 0 w 1997476"/>
                <a:gd name="connsiteY0" fmla="*/ 2210539 h 5113538"/>
                <a:gd name="connsiteX1" fmla="*/ 1970843 w 1997476"/>
                <a:gd name="connsiteY1" fmla="*/ 0 h 5113538"/>
                <a:gd name="connsiteX2" fmla="*/ 1997476 w 1997476"/>
                <a:gd name="connsiteY2" fmla="*/ 5113538 h 5113538"/>
                <a:gd name="connsiteX3" fmla="*/ 0 w 1997476"/>
                <a:gd name="connsiteY3" fmla="*/ 2210539 h 5113538"/>
                <a:gd name="connsiteX0" fmla="*/ 0 w 1615736"/>
                <a:gd name="connsiteY0" fmla="*/ 5299969 h 5299969"/>
                <a:gd name="connsiteX1" fmla="*/ 1589103 w 1615736"/>
                <a:gd name="connsiteY1" fmla="*/ 0 h 5299969"/>
                <a:gd name="connsiteX2" fmla="*/ 1615736 w 1615736"/>
                <a:gd name="connsiteY2" fmla="*/ 5113538 h 5299969"/>
                <a:gd name="connsiteX3" fmla="*/ 0 w 1615736"/>
                <a:gd name="connsiteY3" fmla="*/ 5299969 h 5299969"/>
                <a:gd name="connsiteX0" fmla="*/ 0 w 1615736"/>
                <a:gd name="connsiteY0" fmla="*/ 5282214 h 5282214"/>
                <a:gd name="connsiteX1" fmla="*/ 1597981 w 1615736"/>
                <a:gd name="connsiteY1" fmla="*/ 0 h 5282214"/>
                <a:gd name="connsiteX2" fmla="*/ 1615736 w 1615736"/>
                <a:gd name="connsiteY2" fmla="*/ 5095783 h 5282214"/>
                <a:gd name="connsiteX3" fmla="*/ 0 w 1615736"/>
                <a:gd name="connsiteY3" fmla="*/ 5282214 h 5282214"/>
                <a:gd name="connsiteX0" fmla="*/ 0 w 1615736"/>
                <a:gd name="connsiteY0" fmla="*/ 5282214 h 6853561"/>
                <a:gd name="connsiteX1" fmla="*/ 1597981 w 1615736"/>
                <a:gd name="connsiteY1" fmla="*/ 0 h 6853561"/>
                <a:gd name="connsiteX2" fmla="*/ 1615736 w 1615736"/>
                <a:gd name="connsiteY2" fmla="*/ 6853561 h 6853561"/>
                <a:gd name="connsiteX3" fmla="*/ 0 w 1615736"/>
                <a:gd name="connsiteY3" fmla="*/ 5282214 h 6853561"/>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0815"/>
                <a:gd name="connsiteY0" fmla="*/ 6863417 h 6863417"/>
                <a:gd name="connsiteX1" fmla="*/ 1483060 w 1500815"/>
                <a:gd name="connsiteY1" fmla="*/ 0 h 6863417"/>
                <a:gd name="connsiteX2" fmla="*/ 1500815 w 1500815"/>
                <a:gd name="connsiteY2" fmla="*/ 6853561 h 6863417"/>
                <a:gd name="connsiteX3" fmla="*/ 0 w 1500815"/>
                <a:gd name="connsiteY3" fmla="*/ 6863417 h 6863417"/>
                <a:gd name="connsiteX0" fmla="*/ 0 w 1509204"/>
                <a:gd name="connsiteY0" fmla="*/ 6855028 h 6855028"/>
                <a:gd name="connsiteX1" fmla="*/ 1491449 w 1509204"/>
                <a:gd name="connsiteY1" fmla="*/ 0 h 6855028"/>
                <a:gd name="connsiteX2" fmla="*/ 1509204 w 1509204"/>
                <a:gd name="connsiteY2" fmla="*/ 6853561 h 6855028"/>
                <a:gd name="connsiteX3" fmla="*/ 0 w 1509204"/>
                <a:gd name="connsiteY3" fmla="*/ 6855028 h 6855028"/>
                <a:gd name="connsiteX0" fmla="*/ 0 w 1510056"/>
                <a:gd name="connsiteY0" fmla="*/ 6855028 h 6855028"/>
                <a:gd name="connsiteX1" fmla="*/ 1508227 w 1510056"/>
                <a:gd name="connsiteY1" fmla="*/ 0 h 6855028"/>
                <a:gd name="connsiteX2" fmla="*/ 1509204 w 1510056"/>
                <a:gd name="connsiteY2" fmla="*/ 6853561 h 6855028"/>
                <a:gd name="connsiteX3" fmla="*/ 0 w 1510056"/>
                <a:gd name="connsiteY3" fmla="*/ 6855028 h 6855028"/>
              </a:gdLst>
              <a:ahLst/>
              <a:cxnLst>
                <a:cxn ang="0">
                  <a:pos x="connsiteX0" y="connsiteY0"/>
                </a:cxn>
                <a:cxn ang="0">
                  <a:pos x="connsiteX1" y="connsiteY1"/>
                </a:cxn>
                <a:cxn ang="0">
                  <a:pos x="connsiteX2" y="connsiteY2"/>
                </a:cxn>
                <a:cxn ang="0">
                  <a:pos x="connsiteX3" y="connsiteY3"/>
                </a:cxn>
              </a:cxnLst>
              <a:rect l="l" t="t" r="r" b="b"/>
              <a:pathLst>
                <a:path w="1510056" h="6855028">
                  <a:moveTo>
                    <a:pt x="0" y="6855028"/>
                  </a:moveTo>
                  <a:lnTo>
                    <a:pt x="1508227" y="0"/>
                  </a:lnTo>
                  <a:cubicBezTo>
                    <a:pt x="1514145" y="1698594"/>
                    <a:pt x="1503286" y="5154967"/>
                    <a:pt x="1509204" y="6853561"/>
                  </a:cubicBezTo>
                  <a:lnTo>
                    <a:pt x="0" y="685502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 name="Image 5">
            <a:extLst>
              <a:ext uri="{FF2B5EF4-FFF2-40B4-BE49-F238E27FC236}">
                <a16:creationId xmlns:a16="http://schemas.microsoft.com/office/drawing/2014/main" id="{DD3228C3-5454-0F05-F6C1-18FF263AFC9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29981" y="190231"/>
            <a:ext cx="1001041" cy="646481"/>
          </a:xfrm>
          <a:prstGeom prst="rect">
            <a:avLst/>
          </a:prstGeom>
        </p:spPr>
      </p:pic>
    </p:spTree>
    <p:extLst>
      <p:ext uri="{BB962C8B-B14F-4D97-AF65-F5344CB8AC3E}">
        <p14:creationId xmlns:p14="http://schemas.microsoft.com/office/powerpoint/2010/main" val="39135118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9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575387" y="410372"/>
            <a:ext cx="6265373" cy="714375"/>
          </a:xfrm>
          <a:prstGeom prst="rect">
            <a:avLst/>
          </a:prstGeom>
          <a:solidFill>
            <a:schemeClr val="bg1">
              <a:alpha val="50000"/>
            </a:schemeClr>
          </a:solidFill>
        </p:spPr>
        <p:txBody>
          <a:bodyPr/>
          <a:lstStyle>
            <a:lvl1pPr>
              <a:defRPr>
                <a:solidFill>
                  <a:schemeClr val="accent2"/>
                </a:solidFill>
                <a:latin typeface="Lato Black" panose="020F0A02020204030203" pitchFamily="34" charset="0"/>
                <a:cs typeface="Lato Black" panose="020F0A02020204030203" pitchFamily="34" charset="0"/>
              </a:defRPr>
            </a:lvl1pPr>
          </a:lstStyle>
          <a:p>
            <a:r>
              <a:rPr lang="fr-FR"/>
              <a:t>Modifiez le style du titre</a:t>
            </a:r>
          </a:p>
        </p:txBody>
      </p:sp>
      <p:sp>
        <p:nvSpPr>
          <p:cNvPr id="3" name="Espace réservé du contenu 2"/>
          <p:cNvSpPr>
            <a:spLocks noGrp="1"/>
          </p:cNvSpPr>
          <p:nvPr>
            <p:ph idx="1"/>
          </p:nvPr>
        </p:nvSpPr>
        <p:spPr>
          <a:xfrm>
            <a:off x="575386" y="1336446"/>
            <a:ext cx="6240694" cy="5111182"/>
          </a:xfrm>
          <a:prstGeom prst="rect">
            <a:avLst/>
          </a:prstGeom>
        </p:spPr>
        <p:txBody>
          <a:bodyPr/>
          <a:lstStyle>
            <a:lvl1pPr marL="342900" indent="-342900">
              <a:buClr>
                <a:schemeClr val="accent1">
                  <a:lumMod val="75000"/>
                </a:schemeClr>
              </a:buClr>
              <a:buFont typeface="Wingdings" panose="05000000000000000000" pitchFamily="2" charset="2"/>
              <a:buChar char="§"/>
              <a:defRPr sz="2000">
                <a:solidFill>
                  <a:schemeClr val="accent1">
                    <a:lumMod val="75000"/>
                  </a:schemeClr>
                </a:solidFill>
                <a:latin typeface="Lato Black" panose="020F0A02020204030203" pitchFamily="34" charset="0"/>
                <a:cs typeface="Lato Black" panose="020F0A02020204030203" pitchFamily="34" charset="0"/>
              </a:defRPr>
            </a:lvl1pPr>
            <a:lvl2pPr marL="673100" indent="-328613">
              <a:buClr>
                <a:srgbClr val="3C3D3C"/>
              </a:buClr>
              <a:buFont typeface="Wingdings" panose="05000000000000000000" pitchFamily="2" charset="2"/>
              <a:buChar char="§"/>
              <a:defRPr sz="2000">
                <a:solidFill>
                  <a:schemeClr val="tx1"/>
                </a:solidFill>
                <a:latin typeface="Lato" panose="020F0502020204030203" pitchFamily="34" charset="0"/>
                <a:cs typeface="Lato" panose="020F0502020204030203" pitchFamily="34" charset="0"/>
              </a:defRPr>
            </a:lvl2pPr>
            <a:lvl3pPr marL="1050925" indent="-261938">
              <a:buClr>
                <a:srgbClr val="3C3D3C"/>
              </a:buClr>
              <a:buFont typeface="Courier New" panose="02070309020205020404" pitchFamily="49" charset="0"/>
              <a:buChar char="o"/>
              <a:defRPr>
                <a:latin typeface="Lato" panose="020F0502020204030203" pitchFamily="34" charset="0"/>
                <a:cs typeface="Lato" panose="020F0502020204030203" pitchFamily="34" charset="0"/>
              </a:defRPr>
            </a:lvl3pPr>
            <a:lvl4pPr marL="1609725" indent="-257175">
              <a:buClr>
                <a:srgbClr val="3C3D3C"/>
              </a:buClr>
              <a:buFont typeface="Wingdings" panose="05000000000000000000" pitchFamily="2" charset="2"/>
              <a:buChar char="§"/>
              <a:defRPr>
                <a:latin typeface="Lato Light" panose="020F0402020204030203" pitchFamily="34" charset="0"/>
                <a:cs typeface="Lato Light" panose="020F0402020204030203" pitchFamily="34" charset="0"/>
              </a:defRPr>
            </a:lvl4pPr>
            <a:lvl5pPr marL="2206625" indent="-228600">
              <a:buClr>
                <a:srgbClr val="3C3D3C"/>
              </a:buClr>
              <a:buFont typeface="Wingdings" panose="05000000000000000000" pitchFamily="2" charset="2"/>
              <a:buChar char="v"/>
              <a:defRPr>
                <a:latin typeface="Lato Light" panose="020F0402020204030203" pitchFamily="34" charset="0"/>
                <a:cs typeface="Lato Light" panose="020F0402020204030203" pitchFamily="34" charset="0"/>
              </a:defRPr>
            </a:lvl5pPr>
          </a:lstStyle>
          <a:p>
            <a:pPr lvl="0"/>
            <a:r>
              <a:rPr lang="fr-FR"/>
              <a:t>Cliquez pour modifier les styles du texte du masque</a:t>
            </a:r>
          </a:p>
          <a:p>
            <a:pPr lvl="1"/>
            <a:r>
              <a:rPr lang="fr-FR"/>
              <a:t>Deuxième niveau</a:t>
            </a:r>
          </a:p>
        </p:txBody>
      </p:sp>
      <p:grpSp>
        <p:nvGrpSpPr>
          <p:cNvPr id="19" name="Groupe 18">
            <a:extLst>
              <a:ext uri="{FF2B5EF4-FFF2-40B4-BE49-F238E27FC236}">
                <a16:creationId xmlns:a16="http://schemas.microsoft.com/office/drawing/2014/main" id="{AFDBF03D-200B-F50E-FA79-A9860653D02A}"/>
              </a:ext>
            </a:extLst>
          </p:cNvPr>
          <p:cNvGrpSpPr/>
          <p:nvPr userDrawn="1"/>
        </p:nvGrpSpPr>
        <p:grpSpPr>
          <a:xfrm>
            <a:off x="7032103" y="0"/>
            <a:ext cx="5159897" cy="6866953"/>
            <a:chOff x="6455055" y="0"/>
            <a:chExt cx="5159897" cy="6863906"/>
          </a:xfrm>
        </p:grpSpPr>
        <p:pic>
          <p:nvPicPr>
            <p:cNvPr id="20" name="Image 19" descr="Une image contenant personne, fenêtre, intérieur, gens">
              <a:extLst>
                <a:ext uri="{FF2B5EF4-FFF2-40B4-BE49-F238E27FC236}">
                  <a16:creationId xmlns:a16="http://schemas.microsoft.com/office/drawing/2014/main" id="{05D30D7B-08EC-C219-5FC6-DF84326DF677}"/>
                </a:ext>
              </a:extLst>
            </p:cNvPr>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l="19349"/>
            <a:stretch/>
          </p:blipFill>
          <p:spPr>
            <a:xfrm>
              <a:off x="6455055" y="0"/>
              <a:ext cx="5159897" cy="6863906"/>
            </a:xfrm>
            <a:prstGeom prst="rect">
              <a:avLst/>
            </a:prstGeom>
            <a:ln>
              <a:noFill/>
            </a:ln>
          </p:spPr>
        </p:pic>
        <p:sp>
          <p:nvSpPr>
            <p:cNvPr id="21" name="Triangle isocèle 4">
              <a:extLst>
                <a:ext uri="{FF2B5EF4-FFF2-40B4-BE49-F238E27FC236}">
                  <a16:creationId xmlns:a16="http://schemas.microsoft.com/office/drawing/2014/main" id="{5C80700A-E7D3-05D8-ECEA-885B6336C2A7}"/>
                </a:ext>
              </a:extLst>
            </p:cNvPr>
            <p:cNvSpPr/>
            <p:nvPr/>
          </p:nvSpPr>
          <p:spPr>
            <a:xfrm>
              <a:off x="10091956" y="1"/>
              <a:ext cx="1522996" cy="6863905"/>
            </a:xfrm>
            <a:custGeom>
              <a:avLst/>
              <a:gdLst>
                <a:gd name="connsiteX0" fmla="*/ 0 w 1970843"/>
                <a:gd name="connsiteY0" fmla="*/ 2210539 h 2210539"/>
                <a:gd name="connsiteX1" fmla="*/ 1970843 w 1970843"/>
                <a:gd name="connsiteY1" fmla="*/ 0 h 2210539"/>
                <a:gd name="connsiteX2" fmla="*/ 1970843 w 1970843"/>
                <a:gd name="connsiteY2" fmla="*/ 2210539 h 2210539"/>
                <a:gd name="connsiteX3" fmla="*/ 0 w 1970843"/>
                <a:gd name="connsiteY3" fmla="*/ 2210539 h 2210539"/>
                <a:gd name="connsiteX0" fmla="*/ 0 w 1997476"/>
                <a:gd name="connsiteY0" fmla="*/ 2210539 h 5113538"/>
                <a:gd name="connsiteX1" fmla="*/ 1970843 w 1997476"/>
                <a:gd name="connsiteY1" fmla="*/ 0 h 5113538"/>
                <a:gd name="connsiteX2" fmla="*/ 1997476 w 1997476"/>
                <a:gd name="connsiteY2" fmla="*/ 5113538 h 5113538"/>
                <a:gd name="connsiteX3" fmla="*/ 0 w 1997476"/>
                <a:gd name="connsiteY3" fmla="*/ 2210539 h 5113538"/>
                <a:gd name="connsiteX0" fmla="*/ 0 w 1615736"/>
                <a:gd name="connsiteY0" fmla="*/ 5299969 h 5299969"/>
                <a:gd name="connsiteX1" fmla="*/ 1589103 w 1615736"/>
                <a:gd name="connsiteY1" fmla="*/ 0 h 5299969"/>
                <a:gd name="connsiteX2" fmla="*/ 1615736 w 1615736"/>
                <a:gd name="connsiteY2" fmla="*/ 5113538 h 5299969"/>
                <a:gd name="connsiteX3" fmla="*/ 0 w 1615736"/>
                <a:gd name="connsiteY3" fmla="*/ 5299969 h 5299969"/>
                <a:gd name="connsiteX0" fmla="*/ 0 w 1615736"/>
                <a:gd name="connsiteY0" fmla="*/ 5282214 h 5282214"/>
                <a:gd name="connsiteX1" fmla="*/ 1597981 w 1615736"/>
                <a:gd name="connsiteY1" fmla="*/ 0 h 5282214"/>
                <a:gd name="connsiteX2" fmla="*/ 1615736 w 1615736"/>
                <a:gd name="connsiteY2" fmla="*/ 5095783 h 5282214"/>
                <a:gd name="connsiteX3" fmla="*/ 0 w 1615736"/>
                <a:gd name="connsiteY3" fmla="*/ 5282214 h 5282214"/>
                <a:gd name="connsiteX0" fmla="*/ 0 w 1615736"/>
                <a:gd name="connsiteY0" fmla="*/ 5282214 h 6853561"/>
                <a:gd name="connsiteX1" fmla="*/ 1597981 w 1615736"/>
                <a:gd name="connsiteY1" fmla="*/ 0 h 6853561"/>
                <a:gd name="connsiteX2" fmla="*/ 1615736 w 1615736"/>
                <a:gd name="connsiteY2" fmla="*/ 6853561 h 6853561"/>
                <a:gd name="connsiteX3" fmla="*/ 0 w 1615736"/>
                <a:gd name="connsiteY3" fmla="*/ 5282214 h 6853561"/>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0815"/>
                <a:gd name="connsiteY0" fmla="*/ 6863417 h 6863417"/>
                <a:gd name="connsiteX1" fmla="*/ 1483060 w 1500815"/>
                <a:gd name="connsiteY1" fmla="*/ 0 h 6863417"/>
                <a:gd name="connsiteX2" fmla="*/ 1500815 w 1500815"/>
                <a:gd name="connsiteY2" fmla="*/ 6853561 h 6863417"/>
                <a:gd name="connsiteX3" fmla="*/ 0 w 1500815"/>
                <a:gd name="connsiteY3" fmla="*/ 6863417 h 6863417"/>
                <a:gd name="connsiteX0" fmla="*/ 0 w 1509204"/>
                <a:gd name="connsiteY0" fmla="*/ 6855028 h 6855028"/>
                <a:gd name="connsiteX1" fmla="*/ 1491449 w 1509204"/>
                <a:gd name="connsiteY1" fmla="*/ 0 h 6855028"/>
                <a:gd name="connsiteX2" fmla="*/ 1509204 w 1509204"/>
                <a:gd name="connsiteY2" fmla="*/ 6853561 h 6855028"/>
                <a:gd name="connsiteX3" fmla="*/ 0 w 1509204"/>
                <a:gd name="connsiteY3" fmla="*/ 6855028 h 6855028"/>
                <a:gd name="connsiteX0" fmla="*/ 0 w 1510056"/>
                <a:gd name="connsiteY0" fmla="*/ 6855028 h 6855028"/>
                <a:gd name="connsiteX1" fmla="*/ 1508227 w 1510056"/>
                <a:gd name="connsiteY1" fmla="*/ 0 h 6855028"/>
                <a:gd name="connsiteX2" fmla="*/ 1509204 w 1510056"/>
                <a:gd name="connsiteY2" fmla="*/ 6853561 h 6855028"/>
                <a:gd name="connsiteX3" fmla="*/ 0 w 1510056"/>
                <a:gd name="connsiteY3" fmla="*/ 6855028 h 6855028"/>
              </a:gdLst>
              <a:ahLst/>
              <a:cxnLst>
                <a:cxn ang="0">
                  <a:pos x="connsiteX0" y="connsiteY0"/>
                </a:cxn>
                <a:cxn ang="0">
                  <a:pos x="connsiteX1" y="connsiteY1"/>
                </a:cxn>
                <a:cxn ang="0">
                  <a:pos x="connsiteX2" y="connsiteY2"/>
                </a:cxn>
                <a:cxn ang="0">
                  <a:pos x="connsiteX3" y="connsiteY3"/>
                </a:cxn>
              </a:cxnLst>
              <a:rect l="l" t="t" r="r" b="b"/>
              <a:pathLst>
                <a:path w="1510056" h="6855028">
                  <a:moveTo>
                    <a:pt x="0" y="6855028"/>
                  </a:moveTo>
                  <a:lnTo>
                    <a:pt x="1508227" y="0"/>
                  </a:lnTo>
                  <a:cubicBezTo>
                    <a:pt x="1514145" y="1698594"/>
                    <a:pt x="1503286" y="5154967"/>
                    <a:pt x="1509204" y="6853561"/>
                  </a:cubicBezTo>
                  <a:lnTo>
                    <a:pt x="0" y="6855028"/>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 name="Image 5">
            <a:extLst>
              <a:ext uri="{FF2B5EF4-FFF2-40B4-BE49-F238E27FC236}">
                <a16:creationId xmlns:a16="http://schemas.microsoft.com/office/drawing/2014/main" id="{DD3228C3-5454-0F05-F6C1-18FF263AFC9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29981" y="190231"/>
            <a:ext cx="1001041" cy="646481"/>
          </a:xfrm>
          <a:prstGeom prst="rect">
            <a:avLst/>
          </a:prstGeom>
        </p:spPr>
      </p:pic>
    </p:spTree>
    <p:extLst>
      <p:ext uri="{BB962C8B-B14F-4D97-AF65-F5344CB8AC3E}">
        <p14:creationId xmlns:p14="http://schemas.microsoft.com/office/powerpoint/2010/main" val="31774706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re et contenu">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C84B27B-AC9E-7858-460D-86F7C9E44A7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29981" y="190231"/>
            <a:ext cx="1001041" cy="646481"/>
          </a:xfrm>
          <a:prstGeom prst="rect">
            <a:avLst/>
          </a:prstGeom>
        </p:spPr>
      </p:pic>
      <p:pic>
        <p:nvPicPr>
          <p:cNvPr id="22" name="Image 21">
            <a:extLst>
              <a:ext uri="{FF2B5EF4-FFF2-40B4-BE49-F238E27FC236}">
                <a16:creationId xmlns:a16="http://schemas.microsoft.com/office/drawing/2014/main" id="{2946EFBD-A141-BCD4-546E-17C527E4B218}"/>
              </a:ext>
            </a:extLst>
          </p:cNvPr>
          <p:cNvPicPr>
            <a:picLocks noChangeAspect="1"/>
          </p:cNvPicPr>
          <p:nvPr userDrawn="1"/>
        </p:nvPicPr>
        <p:blipFill>
          <a:blip r:embed="rId3"/>
          <a:stretch>
            <a:fillRect/>
          </a:stretch>
        </p:blipFill>
        <p:spPr>
          <a:xfrm>
            <a:off x="11229167" y="6093297"/>
            <a:ext cx="845010" cy="643817"/>
          </a:xfrm>
          <a:prstGeom prst="rect">
            <a:avLst/>
          </a:prstGeom>
        </p:spPr>
      </p:pic>
      <p:sp>
        <p:nvSpPr>
          <p:cNvPr id="7" name="Triangle isocèle 4">
            <a:extLst>
              <a:ext uri="{FF2B5EF4-FFF2-40B4-BE49-F238E27FC236}">
                <a16:creationId xmlns:a16="http://schemas.microsoft.com/office/drawing/2014/main" id="{465452F4-4CEE-D906-0B61-413C23CBF9DD}"/>
              </a:ext>
            </a:extLst>
          </p:cNvPr>
          <p:cNvSpPr/>
          <p:nvPr userDrawn="1"/>
        </p:nvSpPr>
        <p:spPr>
          <a:xfrm>
            <a:off x="10669004" y="-17835"/>
            <a:ext cx="1522996" cy="6875835"/>
          </a:xfrm>
          <a:custGeom>
            <a:avLst/>
            <a:gdLst>
              <a:gd name="connsiteX0" fmla="*/ 0 w 1970843"/>
              <a:gd name="connsiteY0" fmla="*/ 2210539 h 2210539"/>
              <a:gd name="connsiteX1" fmla="*/ 1970843 w 1970843"/>
              <a:gd name="connsiteY1" fmla="*/ 0 h 2210539"/>
              <a:gd name="connsiteX2" fmla="*/ 1970843 w 1970843"/>
              <a:gd name="connsiteY2" fmla="*/ 2210539 h 2210539"/>
              <a:gd name="connsiteX3" fmla="*/ 0 w 1970843"/>
              <a:gd name="connsiteY3" fmla="*/ 2210539 h 2210539"/>
              <a:gd name="connsiteX0" fmla="*/ 0 w 1997476"/>
              <a:gd name="connsiteY0" fmla="*/ 2210539 h 5113538"/>
              <a:gd name="connsiteX1" fmla="*/ 1970843 w 1997476"/>
              <a:gd name="connsiteY1" fmla="*/ 0 h 5113538"/>
              <a:gd name="connsiteX2" fmla="*/ 1997476 w 1997476"/>
              <a:gd name="connsiteY2" fmla="*/ 5113538 h 5113538"/>
              <a:gd name="connsiteX3" fmla="*/ 0 w 1997476"/>
              <a:gd name="connsiteY3" fmla="*/ 2210539 h 5113538"/>
              <a:gd name="connsiteX0" fmla="*/ 0 w 1615736"/>
              <a:gd name="connsiteY0" fmla="*/ 5299969 h 5299969"/>
              <a:gd name="connsiteX1" fmla="*/ 1589103 w 1615736"/>
              <a:gd name="connsiteY1" fmla="*/ 0 h 5299969"/>
              <a:gd name="connsiteX2" fmla="*/ 1615736 w 1615736"/>
              <a:gd name="connsiteY2" fmla="*/ 5113538 h 5299969"/>
              <a:gd name="connsiteX3" fmla="*/ 0 w 1615736"/>
              <a:gd name="connsiteY3" fmla="*/ 5299969 h 5299969"/>
              <a:gd name="connsiteX0" fmla="*/ 0 w 1615736"/>
              <a:gd name="connsiteY0" fmla="*/ 5282214 h 5282214"/>
              <a:gd name="connsiteX1" fmla="*/ 1597981 w 1615736"/>
              <a:gd name="connsiteY1" fmla="*/ 0 h 5282214"/>
              <a:gd name="connsiteX2" fmla="*/ 1615736 w 1615736"/>
              <a:gd name="connsiteY2" fmla="*/ 5095783 h 5282214"/>
              <a:gd name="connsiteX3" fmla="*/ 0 w 1615736"/>
              <a:gd name="connsiteY3" fmla="*/ 5282214 h 5282214"/>
              <a:gd name="connsiteX0" fmla="*/ 0 w 1615736"/>
              <a:gd name="connsiteY0" fmla="*/ 5282214 h 6853561"/>
              <a:gd name="connsiteX1" fmla="*/ 1597981 w 1615736"/>
              <a:gd name="connsiteY1" fmla="*/ 0 h 6853561"/>
              <a:gd name="connsiteX2" fmla="*/ 1615736 w 1615736"/>
              <a:gd name="connsiteY2" fmla="*/ 6853561 h 6853561"/>
              <a:gd name="connsiteX3" fmla="*/ 0 w 1615736"/>
              <a:gd name="connsiteY3" fmla="*/ 5282214 h 6853561"/>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0815"/>
              <a:gd name="connsiteY0" fmla="*/ 6863417 h 6863417"/>
              <a:gd name="connsiteX1" fmla="*/ 1483060 w 1500815"/>
              <a:gd name="connsiteY1" fmla="*/ 0 h 6863417"/>
              <a:gd name="connsiteX2" fmla="*/ 1500815 w 1500815"/>
              <a:gd name="connsiteY2" fmla="*/ 6853561 h 6863417"/>
              <a:gd name="connsiteX3" fmla="*/ 0 w 1500815"/>
              <a:gd name="connsiteY3" fmla="*/ 6863417 h 6863417"/>
              <a:gd name="connsiteX0" fmla="*/ 0 w 1509204"/>
              <a:gd name="connsiteY0" fmla="*/ 6855028 h 6855028"/>
              <a:gd name="connsiteX1" fmla="*/ 1491449 w 1509204"/>
              <a:gd name="connsiteY1" fmla="*/ 0 h 6855028"/>
              <a:gd name="connsiteX2" fmla="*/ 1509204 w 1509204"/>
              <a:gd name="connsiteY2" fmla="*/ 6853561 h 6855028"/>
              <a:gd name="connsiteX3" fmla="*/ 0 w 1509204"/>
              <a:gd name="connsiteY3" fmla="*/ 6855028 h 6855028"/>
              <a:gd name="connsiteX0" fmla="*/ 0 w 1510056"/>
              <a:gd name="connsiteY0" fmla="*/ 6855028 h 6855028"/>
              <a:gd name="connsiteX1" fmla="*/ 1508227 w 1510056"/>
              <a:gd name="connsiteY1" fmla="*/ 0 h 6855028"/>
              <a:gd name="connsiteX2" fmla="*/ 1509204 w 1510056"/>
              <a:gd name="connsiteY2" fmla="*/ 6853561 h 6855028"/>
              <a:gd name="connsiteX3" fmla="*/ 0 w 1510056"/>
              <a:gd name="connsiteY3" fmla="*/ 6855028 h 6855028"/>
            </a:gdLst>
            <a:ahLst/>
            <a:cxnLst>
              <a:cxn ang="0">
                <a:pos x="connsiteX0" y="connsiteY0"/>
              </a:cxn>
              <a:cxn ang="0">
                <a:pos x="connsiteX1" y="connsiteY1"/>
              </a:cxn>
              <a:cxn ang="0">
                <a:pos x="connsiteX2" y="connsiteY2"/>
              </a:cxn>
              <a:cxn ang="0">
                <a:pos x="connsiteX3" y="connsiteY3"/>
              </a:cxn>
            </a:cxnLst>
            <a:rect l="l" t="t" r="r" b="b"/>
            <a:pathLst>
              <a:path w="1510056" h="6855028">
                <a:moveTo>
                  <a:pt x="0" y="6855028"/>
                </a:moveTo>
                <a:lnTo>
                  <a:pt x="1508227" y="0"/>
                </a:lnTo>
                <a:cubicBezTo>
                  <a:pt x="1514145" y="1698594"/>
                  <a:pt x="1503286" y="5154967"/>
                  <a:pt x="1509204" y="6853561"/>
                </a:cubicBezTo>
                <a:lnTo>
                  <a:pt x="0" y="6855028"/>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exte 4">
            <a:extLst>
              <a:ext uri="{FF2B5EF4-FFF2-40B4-BE49-F238E27FC236}">
                <a16:creationId xmlns:a16="http://schemas.microsoft.com/office/drawing/2014/main" id="{486F83CD-54B3-01D4-998A-E1A13F056FC6}"/>
              </a:ext>
            </a:extLst>
          </p:cNvPr>
          <p:cNvSpPr>
            <a:spLocks noGrp="1"/>
          </p:cNvSpPr>
          <p:nvPr>
            <p:ph type="body" sz="quarter" idx="10" hasCustomPrompt="1"/>
          </p:nvPr>
        </p:nvSpPr>
        <p:spPr>
          <a:xfrm>
            <a:off x="263352" y="5157192"/>
            <a:ext cx="6409109" cy="1150938"/>
          </a:xfrm>
          <a:prstGeom prst="rect">
            <a:avLst/>
          </a:prstGeom>
        </p:spPr>
        <p:txBody>
          <a:bodyPr/>
          <a:lstStyle>
            <a:lvl1pPr marL="0" indent="0">
              <a:spcBef>
                <a:spcPts val="0"/>
              </a:spcBef>
              <a:buNone/>
              <a:defRPr lang="fr-FR" sz="3200" b="1" kern="0" baseline="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defRPr>
            </a:lvl1pPr>
          </a:lstStyle>
          <a:p>
            <a:pPr lvl="0"/>
            <a:r>
              <a:rPr lang="fr-FR"/>
              <a:t>INTERCALAIRE </a:t>
            </a:r>
          </a:p>
          <a:p>
            <a:pPr lvl="0"/>
            <a:r>
              <a:rPr lang="fr-FR"/>
              <a:t>SECTION</a:t>
            </a:r>
          </a:p>
        </p:txBody>
      </p:sp>
    </p:spTree>
    <p:extLst>
      <p:ext uri="{BB962C8B-B14F-4D97-AF65-F5344CB8AC3E}">
        <p14:creationId xmlns:p14="http://schemas.microsoft.com/office/powerpoint/2010/main" val="38148643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Titre et contenu">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2946EFBD-A141-BCD4-546E-17C527E4B218}"/>
              </a:ext>
            </a:extLst>
          </p:cNvPr>
          <p:cNvPicPr>
            <a:picLocks noChangeAspect="1"/>
          </p:cNvPicPr>
          <p:nvPr userDrawn="1"/>
        </p:nvPicPr>
        <p:blipFill>
          <a:blip r:embed="rId2"/>
          <a:stretch>
            <a:fillRect/>
          </a:stretch>
        </p:blipFill>
        <p:spPr>
          <a:xfrm>
            <a:off x="11229167" y="6093297"/>
            <a:ext cx="845010" cy="643817"/>
          </a:xfrm>
          <a:prstGeom prst="rect">
            <a:avLst/>
          </a:prstGeom>
        </p:spPr>
      </p:pic>
      <p:sp>
        <p:nvSpPr>
          <p:cNvPr id="7" name="Triangle isocèle 4">
            <a:extLst>
              <a:ext uri="{FF2B5EF4-FFF2-40B4-BE49-F238E27FC236}">
                <a16:creationId xmlns:a16="http://schemas.microsoft.com/office/drawing/2014/main" id="{465452F4-4CEE-D906-0B61-413C23CBF9DD}"/>
              </a:ext>
            </a:extLst>
          </p:cNvPr>
          <p:cNvSpPr/>
          <p:nvPr userDrawn="1"/>
        </p:nvSpPr>
        <p:spPr>
          <a:xfrm>
            <a:off x="10669004" y="-17835"/>
            <a:ext cx="1522996" cy="6875835"/>
          </a:xfrm>
          <a:custGeom>
            <a:avLst/>
            <a:gdLst>
              <a:gd name="connsiteX0" fmla="*/ 0 w 1970843"/>
              <a:gd name="connsiteY0" fmla="*/ 2210539 h 2210539"/>
              <a:gd name="connsiteX1" fmla="*/ 1970843 w 1970843"/>
              <a:gd name="connsiteY1" fmla="*/ 0 h 2210539"/>
              <a:gd name="connsiteX2" fmla="*/ 1970843 w 1970843"/>
              <a:gd name="connsiteY2" fmla="*/ 2210539 h 2210539"/>
              <a:gd name="connsiteX3" fmla="*/ 0 w 1970843"/>
              <a:gd name="connsiteY3" fmla="*/ 2210539 h 2210539"/>
              <a:gd name="connsiteX0" fmla="*/ 0 w 1997476"/>
              <a:gd name="connsiteY0" fmla="*/ 2210539 h 5113538"/>
              <a:gd name="connsiteX1" fmla="*/ 1970843 w 1997476"/>
              <a:gd name="connsiteY1" fmla="*/ 0 h 5113538"/>
              <a:gd name="connsiteX2" fmla="*/ 1997476 w 1997476"/>
              <a:gd name="connsiteY2" fmla="*/ 5113538 h 5113538"/>
              <a:gd name="connsiteX3" fmla="*/ 0 w 1997476"/>
              <a:gd name="connsiteY3" fmla="*/ 2210539 h 5113538"/>
              <a:gd name="connsiteX0" fmla="*/ 0 w 1615736"/>
              <a:gd name="connsiteY0" fmla="*/ 5299969 h 5299969"/>
              <a:gd name="connsiteX1" fmla="*/ 1589103 w 1615736"/>
              <a:gd name="connsiteY1" fmla="*/ 0 h 5299969"/>
              <a:gd name="connsiteX2" fmla="*/ 1615736 w 1615736"/>
              <a:gd name="connsiteY2" fmla="*/ 5113538 h 5299969"/>
              <a:gd name="connsiteX3" fmla="*/ 0 w 1615736"/>
              <a:gd name="connsiteY3" fmla="*/ 5299969 h 5299969"/>
              <a:gd name="connsiteX0" fmla="*/ 0 w 1615736"/>
              <a:gd name="connsiteY0" fmla="*/ 5282214 h 5282214"/>
              <a:gd name="connsiteX1" fmla="*/ 1597981 w 1615736"/>
              <a:gd name="connsiteY1" fmla="*/ 0 h 5282214"/>
              <a:gd name="connsiteX2" fmla="*/ 1615736 w 1615736"/>
              <a:gd name="connsiteY2" fmla="*/ 5095783 h 5282214"/>
              <a:gd name="connsiteX3" fmla="*/ 0 w 1615736"/>
              <a:gd name="connsiteY3" fmla="*/ 5282214 h 5282214"/>
              <a:gd name="connsiteX0" fmla="*/ 0 w 1615736"/>
              <a:gd name="connsiteY0" fmla="*/ 5282214 h 6853561"/>
              <a:gd name="connsiteX1" fmla="*/ 1597981 w 1615736"/>
              <a:gd name="connsiteY1" fmla="*/ 0 h 6853561"/>
              <a:gd name="connsiteX2" fmla="*/ 1615736 w 1615736"/>
              <a:gd name="connsiteY2" fmla="*/ 6853561 h 6853561"/>
              <a:gd name="connsiteX3" fmla="*/ 0 w 1615736"/>
              <a:gd name="connsiteY3" fmla="*/ 5282214 h 6853561"/>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0815"/>
              <a:gd name="connsiteY0" fmla="*/ 6863417 h 6863417"/>
              <a:gd name="connsiteX1" fmla="*/ 1483060 w 1500815"/>
              <a:gd name="connsiteY1" fmla="*/ 0 h 6863417"/>
              <a:gd name="connsiteX2" fmla="*/ 1500815 w 1500815"/>
              <a:gd name="connsiteY2" fmla="*/ 6853561 h 6863417"/>
              <a:gd name="connsiteX3" fmla="*/ 0 w 1500815"/>
              <a:gd name="connsiteY3" fmla="*/ 6863417 h 6863417"/>
              <a:gd name="connsiteX0" fmla="*/ 0 w 1509204"/>
              <a:gd name="connsiteY0" fmla="*/ 6855028 h 6855028"/>
              <a:gd name="connsiteX1" fmla="*/ 1491449 w 1509204"/>
              <a:gd name="connsiteY1" fmla="*/ 0 h 6855028"/>
              <a:gd name="connsiteX2" fmla="*/ 1509204 w 1509204"/>
              <a:gd name="connsiteY2" fmla="*/ 6853561 h 6855028"/>
              <a:gd name="connsiteX3" fmla="*/ 0 w 1509204"/>
              <a:gd name="connsiteY3" fmla="*/ 6855028 h 6855028"/>
              <a:gd name="connsiteX0" fmla="*/ 0 w 1510056"/>
              <a:gd name="connsiteY0" fmla="*/ 6855028 h 6855028"/>
              <a:gd name="connsiteX1" fmla="*/ 1508227 w 1510056"/>
              <a:gd name="connsiteY1" fmla="*/ 0 h 6855028"/>
              <a:gd name="connsiteX2" fmla="*/ 1509204 w 1510056"/>
              <a:gd name="connsiteY2" fmla="*/ 6853561 h 6855028"/>
              <a:gd name="connsiteX3" fmla="*/ 0 w 1510056"/>
              <a:gd name="connsiteY3" fmla="*/ 6855028 h 6855028"/>
            </a:gdLst>
            <a:ahLst/>
            <a:cxnLst>
              <a:cxn ang="0">
                <a:pos x="connsiteX0" y="connsiteY0"/>
              </a:cxn>
              <a:cxn ang="0">
                <a:pos x="connsiteX1" y="connsiteY1"/>
              </a:cxn>
              <a:cxn ang="0">
                <a:pos x="connsiteX2" y="connsiteY2"/>
              </a:cxn>
              <a:cxn ang="0">
                <a:pos x="connsiteX3" y="connsiteY3"/>
              </a:cxn>
            </a:cxnLst>
            <a:rect l="l" t="t" r="r" b="b"/>
            <a:pathLst>
              <a:path w="1510056" h="6855028">
                <a:moveTo>
                  <a:pt x="0" y="6855028"/>
                </a:moveTo>
                <a:lnTo>
                  <a:pt x="1508227" y="0"/>
                </a:lnTo>
                <a:cubicBezTo>
                  <a:pt x="1514145" y="1698594"/>
                  <a:pt x="1503286" y="5154967"/>
                  <a:pt x="1509204" y="6853561"/>
                </a:cubicBezTo>
                <a:lnTo>
                  <a:pt x="0" y="6855028"/>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7BDCA94-B601-EE16-B732-002BCEBC5B0A}"/>
              </a:ext>
            </a:extLst>
          </p:cNvPr>
          <p:cNvSpPr txBox="1"/>
          <p:nvPr userDrawn="1"/>
        </p:nvSpPr>
        <p:spPr>
          <a:xfrm>
            <a:off x="2135560" y="5603459"/>
            <a:ext cx="6264696" cy="1015663"/>
          </a:xfrm>
          <a:prstGeom prst="rect">
            <a:avLst/>
          </a:prstGeom>
          <a:noFill/>
        </p:spPr>
        <p:txBody>
          <a:bodyPr wrap="square" rtlCol="0">
            <a:spAutoFit/>
          </a:bodyPr>
          <a:lstStyle/>
          <a:p>
            <a:r>
              <a:rPr lang="fr-FR" sz="1200" b="0">
                <a:solidFill>
                  <a:schemeClr val="accent4">
                    <a:lumMod val="65000"/>
                    <a:lumOff val="35000"/>
                  </a:schemeClr>
                </a:solidFill>
                <a:latin typeface="+mn-lt"/>
                <a:ea typeface="Lato Light" panose="020F0502020204030203" pitchFamily="34" charset="0"/>
                <a:cs typeface="Lato Light" panose="020F0502020204030203" pitchFamily="34" charset="0"/>
              </a:rPr>
              <a:t>Agrément ESUS – Entreprise Solidaire d’Utilité Sociale du 08/12/2015</a:t>
            </a:r>
          </a:p>
          <a:p>
            <a:r>
              <a:rPr lang="fr-FR" sz="1200" b="0">
                <a:solidFill>
                  <a:schemeClr val="accent4">
                    <a:lumMod val="65000"/>
                    <a:lumOff val="35000"/>
                  </a:schemeClr>
                </a:solidFill>
                <a:latin typeface="+mn-lt"/>
                <a:ea typeface="Lato Light" panose="020F0502020204030203" pitchFamily="34" charset="0"/>
                <a:cs typeface="Lato Light" panose="020F0502020204030203" pitchFamily="34" charset="0"/>
              </a:rPr>
              <a:t>Siège social : ZA Atlantisud – 478, rue du pays de Gosse</a:t>
            </a:r>
          </a:p>
          <a:p>
            <a:r>
              <a:rPr lang="fr-FR" sz="1200" b="0">
                <a:solidFill>
                  <a:schemeClr val="accent4">
                    <a:lumMod val="65000"/>
                    <a:lumOff val="35000"/>
                  </a:schemeClr>
                </a:solidFill>
                <a:latin typeface="+mn-lt"/>
                <a:ea typeface="Lato Light" panose="020F0502020204030203" pitchFamily="34" charset="0"/>
                <a:cs typeface="Lato Light" panose="020F0502020204030203" pitchFamily="34" charset="0"/>
              </a:rPr>
              <a:t>40230 Saint Geours de Maremne</a:t>
            </a:r>
          </a:p>
          <a:p>
            <a:r>
              <a:rPr lang="fr-FR" sz="1200" b="0">
                <a:solidFill>
                  <a:schemeClr val="accent4">
                    <a:lumMod val="65000"/>
                    <a:lumOff val="35000"/>
                  </a:schemeClr>
                </a:solidFill>
                <a:latin typeface="+mn-lt"/>
                <a:ea typeface="Lato Light" panose="020F0502020204030203" pitchFamily="34" charset="0"/>
                <a:cs typeface="Lato Light" panose="020F0502020204030203" pitchFamily="34" charset="0"/>
              </a:rPr>
              <a:t>Standard : 05 58 48 39 87</a:t>
            </a:r>
          </a:p>
          <a:p>
            <a:endParaRPr lang="fr-FR" sz="1200" b="0">
              <a:solidFill>
                <a:schemeClr val="accent4">
                  <a:lumMod val="65000"/>
                  <a:lumOff val="35000"/>
                </a:schemeClr>
              </a:solidFill>
              <a:latin typeface="+mn-lt"/>
              <a:ea typeface="Lato Light" panose="020F0502020204030203" pitchFamily="34" charset="0"/>
              <a:cs typeface="Lato Light" panose="020F0502020204030203" pitchFamily="34" charset="0"/>
            </a:endParaRPr>
          </a:p>
        </p:txBody>
      </p:sp>
      <p:pic>
        <p:nvPicPr>
          <p:cNvPr id="17" name="Image 16">
            <a:extLst>
              <a:ext uri="{FF2B5EF4-FFF2-40B4-BE49-F238E27FC236}">
                <a16:creationId xmlns:a16="http://schemas.microsoft.com/office/drawing/2014/main" id="{0DDCA66C-11A5-3379-F25D-639960DEA41F}"/>
              </a:ext>
            </a:extLst>
          </p:cNvPr>
          <p:cNvPicPr>
            <a:picLocks noChangeAspect="1"/>
          </p:cNvPicPr>
          <p:nvPr userDrawn="1"/>
        </p:nvPicPr>
        <p:blipFill>
          <a:blip r:embed="rId3"/>
          <a:stretch>
            <a:fillRect/>
          </a:stretch>
        </p:blipFill>
        <p:spPr>
          <a:xfrm>
            <a:off x="2279576" y="6413264"/>
            <a:ext cx="1257300" cy="323850"/>
          </a:xfrm>
          <a:prstGeom prst="rect">
            <a:avLst/>
          </a:prstGeom>
        </p:spPr>
      </p:pic>
    </p:spTree>
    <p:extLst>
      <p:ext uri="{BB962C8B-B14F-4D97-AF65-F5344CB8AC3E}">
        <p14:creationId xmlns:p14="http://schemas.microsoft.com/office/powerpoint/2010/main" val="3903147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pic>
        <p:nvPicPr>
          <p:cNvPr id="5" name="Image 4" descr="Une image contenant sombre, clair&#10;&#10;Description générée automatiquement">
            <a:extLst>
              <a:ext uri="{FF2B5EF4-FFF2-40B4-BE49-F238E27FC236}">
                <a16:creationId xmlns:a16="http://schemas.microsoft.com/office/drawing/2014/main" id="{A73323CB-3302-2784-2A27-6B75FC94FCD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29919" r="28323"/>
          <a:stretch/>
        </p:blipFill>
        <p:spPr>
          <a:xfrm>
            <a:off x="7032102" y="0"/>
            <a:ext cx="5159898" cy="6858000"/>
          </a:xfrm>
          <a:prstGeom prst="rect">
            <a:avLst/>
          </a:prstGeom>
        </p:spPr>
      </p:pic>
      <p:sp>
        <p:nvSpPr>
          <p:cNvPr id="6" name="Triangle isocèle 4">
            <a:extLst>
              <a:ext uri="{FF2B5EF4-FFF2-40B4-BE49-F238E27FC236}">
                <a16:creationId xmlns:a16="http://schemas.microsoft.com/office/drawing/2014/main" id="{8131CC9E-6B1C-77FF-1FBB-0A2F96239449}"/>
              </a:ext>
            </a:extLst>
          </p:cNvPr>
          <p:cNvSpPr/>
          <p:nvPr userDrawn="1"/>
        </p:nvSpPr>
        <p:spPr>
          <a:xfrm>
            <a:off x="10669004" y="-17835"/>
            <a:ext cx="1522996" cy="6875835"/>
          </a:xfrm>
          <a:custGeom>
            <a:avLst/>
            <a:gdLst>
              <a:gd name="connsiteX0" fmla="*/ 0 w 1970843"/>
              <a:gd name="connsiteY0" fmla="*/ 2210539 h 2210539"/>
              <a:gd name="connsiteX1" fmla="*/ 1970843 w 1970843"/>
              <a:gd name="connsiteY1" fmla="*/ 0 h 2210539"/>
              <a:gd name="connsiteX2" fmla="*/ 1970843 w 1970843"/>
              <a:gd name="connsiteY2" fmla="*/ 2210539 h 2210539"/>
              <a:gd name="connsiteX3" fmla="*/ 0 w 1970843"/>
              <a:gd name="connsiteY3" fmla="*/ 2210539 h 2210539"/>
              <a:gd name="connsiteX0" fmla="*/ 0 w 1997476"/>
              <a:gd name="connsiteY0" fmla="*/ 2210539 h 5113538"/>
              <a:gd name="connsiteX1" fmla="*/ 1970843 w 1997476"/>
              <a:gd name="connsiteY1" fmla="*/ 0 h 5113538"/>
              <a:gd name="connsiteX2" fmla="*/ 1997476 w 1997476"/>
              <a:gd name="connsiteY2" fmla="*/ 5113538 h 5113538"/>
              <a:gd name="connsiteX3" fmla="*/ 0 w 1997476"/>
              <a:gd name="connsiteY3" fmla="*/ 2210539 h 5113538"/>
              <a:gd name="connsiteX0" fmla="*/ 0 w 1615736"/>
              <a:gd name="connsiteY0" fmla="*/ 5299969 h 5299969"/>
              <a:gd name="connsiteX1" fmla="*/ 1589103 w 1615736"/>
              <a:gd name="connsiteY1" fmla="*/ 0 h 5299969"/>
              <a:gd name="connsiteX2" fmla="*/ 1615736 w 1615736"/>
              <a:gd name="connsiteY2" fmla="*/ 5113538 h 5299969"/>
              <a:gd name="connsiteX3" fmla="*/ 0 w 1615736"/>
              <a:gd name="connsiteY3" fmla="*/ 5299969 h 5299969"/>
              <a:gd name="connsiteX0" fmla="*/ 0 w 1615736"/>
              <a:gd name="connsiteY0" fmla="*/ 5282214 h 5282214"/>
              <a:gd name="connsiteX1" fmla="*/ 1597981 w 1615736"/>
              <a:gd name="connsiteY1" fmla="*/ 0 h 5282214"/>
              <a:gd name="connsiteX2" fmla="*/ 1615736 w 1615736"/>
              <a:gd name="connsiteY2" fmla="*/ 5095783 h 5282214"/>
              <a:gd name="connsiteX3" fmla="*/ 0 w 1615736"/>
              <a:gd name="connsiteY3" fmla="*/ 5282214 h 5282214"/>
              <a:gd name="connsiteX0" fmla="*/ 0 w 1615736"/>
              <a:gd name="connsiteY0" fmla="*/ 5282214 h 6853561"/>
              <a:gd name="connsiteX1" fmla="*/ 1597981 w 1615736"/>
              <a:gd name="connsiteY1" fmla="*/ 0 h 6853561"/>
              <a:gd name="connsiteX2" fmla="*/ 1615736 w 1615736"/>
              <a:gd name="connsiteY2" fmla="*/ 6853561 h 6853561"/>
              <a:gd name="connsiteX3" fmla="*/ 0 w 1615736"/>
              <a:gd name="connsiteY3" fmla="*/ 5282214 h 6853561"/>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9204"/>
              <a:gd name="connsiteY0" fmla="*/ 6880195 h 6880195"/>
              <a:gd name="connsiteX1" fmla="*/ 1491449 w 1509204"/>
              <a:gd name="connsiteY1" fmla="*/ 0 h 6880195"/>
              <a:gd name="connsiteX2" fmla="*/ 1509204 w 1509204"/>
              <a:gd name="connsiteY2" fmla="*/ 6853561 h 6880195"/>
              <a:gd name="connsiteX3" fmla="*/ 0 w 1509204"/>
              <a:gd name="connsiteY3" fmla="*/ 6880195 h 6880195"/>
              <a:gd name="connsiteX0" fmla="*/ 0 w 1500815"/>
              <a:gd name="connsiteY0" fmla="*/ 6863417 h 6863417"/>
              <a:gd name="connsiteX1" fmla="*/ 1483060 w 1500815"/>
              <a:gd name="connsiteY1" fmla="*/ 0 h 6863417"/>
              <a:gd name="connsiteX2" fmla="*/ 1500815 w 1500815"/>
              <a:gd name="connsiteY2" fmla="*/ 6853561 h 6863417"/>
              <a:gd name="connsiteX3" fmla="*/ 0 w 1500815"/>
              <a:gd name="connsiteY3" fmla="*/ 6863417 h 6863417"/>
              <a:gd name="connsiteX0" fmla="*/ 0 w 1509204"/>
              <a:gd name="connsiteY0" fmla="*/ 6855028 h 6855028"/>
              <a:gd name="connsiteX1" fmla="*/ 1491449 w 1509204"/>
              <a:gd name="connsiteY1" fmla="*/ 0 h 6855028"/>
              <a:gd name="connsiteX2" fmla="*/ 1509204 w 1509204"/>
              <a:gd name="connsiteY2" fmla="*/ 6853561 h 6855028"/>
              <a:gd name="connsiteX3" fmla="*/ 0 w 1509204"/>
              <a:gd name="connsiteY3" fmla="*/ 6855028 h 6855028"/>
              <a:gd name="connsiteX0" fmla="*/ 0 w 1510056"/>
              <a:gd name="connsiteY0" fmla="*/ 6855028 h 6855028"/>
              <a:gd name="connsiteX1" fmla="*/ 1508227 w 1510056"/>
              <a:gd name="connsiteY1" fmla="*/ 0 h 6855028"/>
              <a:gd name="connsiteX2" fmla="*/ 1509204 w 1510056"/>
              <a:gd name="connsiteY2" fmla="*/ 6853561 h 6855028"/>
              <a:gd name="connsiteX3" fmla="*/ 0 w 1510056"/>
              <a:gd name="connsiteY3" fmla="*/ 6855028 h 6855028"/>
            </a:gdLst>
            <a:ahLst/>
            <a:cxnLst>
              <a:cxn ang="0">
                <a:pos x="connsiteX0" y="connsiteY0"/>
              </a:cxn>
              <a:cxn ang="0">
                <a:pos x="connsiteX1" y="connsiteY1"/>
              </a:cxn>
              <a:cxn ang="0">
                <a:pos x="connsiteX2" y="connsiteY2"/>
              </a:cxn>
              <a:cxn ang="0">
                <a:pos x="connsiteX3" y="connsiteY3"/>
              </a:cxn>
            </a:cxnLst>
            <a:rect l="l" t="t" r="r" b="b"/>
            <a:pathLst>
              <a:path w="1510056" h="6855028">
                <a:moveTo>
                  <a:pt x="0" y="6855028"/>
                </a:moveTo>
                <a:lnTo>
                  <a:pt x="1508227" y="0"/>
                </a:lnTo>
                <a:cubicBezTo>
                  <a:pt x="1514145" y="1698594"/>
                  <a:pt x="1503286" y="5154967"/>
                  <a:pt x="1509204" y="6853561"/>
                </a:cubicBezTo>
                <a:lnTo>
                  <a:pt x="0" y="6855028"/>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F51FD922-9E87-A190-5CE3-3B1778E4AB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29981" y="190231"/>
            <a:ext cx="1001041" cy="646481"/>
          </a:xfrm>
          <a:prstGeom prst="rect">
            <a:avLst/>
          </a:prstGeom>
        </p:spPr>
      </p:pic>
    </p:spTree>
    <p:extLst>
      <p:ext uri="{BB962C8B-B14F-4D97-AF65-F5344CB8AC3E}">
        <p14:creationId xmlns:p14="http://schemas.microsoft.com/office/powerpoint/2010/main" val="30447611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01161"/>
      </p:ext>
    </p:extLst>
  </p:cSld>
  <p:clrMap bg1="lt1" tx1="dk1" bg2="lt2" tx2="dk2" accent1="accent1" accent2="accent2" accent3="accent3" accent4="accent4" accent5="accent5" accent6="accent6" hlink="hlink" folHlink="folHlink"/>
  <p:sldLayoutIdLst>
    <p:sldLayoutId id="2147483958" r:id="rId1"/>
    <p:sldLayoutId id="2147483949" r:id="rId2"/>
    <p:sldLayoutId id="2147483927" r:id="rId3"/>
    <p:sldLayoutId id="2147483928" r:id="rId4"/>
    <p:sldLayoutId id="2147483931" r:id="rId5"/>
    <p:sldLayoutId id="2147483950" r:id="rId6"/>
    <p:sldLayoutId id="2147483940" r:id="rId7"/>
    <p:sldLayoutId id="2147483959" r:id="rId8"/>
    <p:sldLayoutId id="2147483944" r:id="rId9"/>
    <p:sldLayoutId id="2147483947" r:id="rId10"/>
    <p:sldLayoutId id="2147483946" r:id="rId11"/>
    <p:sldLayoutId id="2147483945" r:id="rId12"/>
  </p:sldLayoutIdLst>
  <p:hf hdr="0" dt="0"/>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p:titleStyle>
    <p:bodyStyle>
      <a:lvl1pPr marL="342900" indent="-342900" algn="l" rtl="0" eaLnBrk="1" fontAlgn="base" hangingPunct="1">
        <a:spcBef>
          <a:spcPct val="50000"/>
        </a:spcBef>
        <a:spcAft>
          <a:spcPct val="0"/>
        </a:spcAft>
        <a:buClr>
          <a:srgbClr val="3EABD8"/>
        </a:buClr>
        <a:buSzPct val="80000"/>
        <a:buFont typeface="Wingdings" pitchFamily="2" charset="2"/>
        <a:buChar char="n"/>
        <a:defRPr sz="2400" b="1" baseline="0">
          <a:solidFill>
            <a:srgbClr val="3EABD8"/>
          </a:solidFill>
          <a:latin typeface="+mn-lt"/>
          <a:ea typeface="+mn-ea"/>
          <a:cs typeface="+mn-cs"/>
        </a:defRPr>
      </a:lvl1pPr>
      <a:lvl2pPr marL="673100" indent="-328613" algn="l" rtl="0" eaLnBrk="1" fontAlgn="base" hangingPunct="1">
        <a:spcBef>
          <a:spcPct val="50000"/>
        </a:spcBef>
        <a:spcAft>
          <a:spcPct val="0"/>
        </a:spcAft>
        <a:buClr>
          <a:srgbClr val="97C031"/>
        </a:buClr>
        <a:buChar char="–"/>
        <a:defRPr sz="2000">
          <a:solidFill>
            <a:schemeClr val="tx1"/>
          </a:solidFill>
          <a:latin typeface="+mn-lt"/>
        </a:defRPr>
      </a:lvl2pPr>
      <a:lvl3pPr marL="1050925" indent="-261938" algn="l" rtl="0" eaLnBrk="1" fontAlgn="base" hangingPunct="1">
        <a:spcBef>
          <a:spcPct val="50000"/>
        </a:spcBef>
        <a:spcAft>
          <a:spcPct val="0"/>
        </a:spcAft>
        <a:buClr>
          <a:schemeClr val="accent1"/>
        </a:buClr>
        <a:buChar char="•"/>
        <a:defRPr sz="1600">
          <a:solidFill>
            <a:schemeClr val="tx1"/>
          </a:solidFill>
          <a:latin typeface="+mn-lt"/>
        </a:defRPr>
      </a:lvl3pPr>
      <a:lvl4pPr marL="1609725" indent="-257175" algn="l" rtl="0" eaLnBrk="1" fontAlgn="base" hangingPunct="1">
        <a:spcBef>
          <a:spcPct val="50000"/>
        </a:spcBef>
        <a:spcAft>
          <a:spcPct val="0"/>
        </a:spcAft>
        <a:buChar char="–"/>
        <a:defRPr sz="1400">
          <a:solidFill>
            <a:schemeClr val="tx1"/>
          </a:solidFill>
          <a:latin typeface="+mn-lt"/>
        </a:defRPr>
      </a:lvl4pPr>
      <a:lvl5pPr marL="2206625" indent="-228600" algn="l" rtl="0" eaLnBrk="1" fontAlgn="base" hangingPunct="1">
        <a:spcBef>
          <a:spcPct val="50000"/>
        </a:spcBef>
        <a:spcAft>
          <a:spcPct val="0"/>
        </a:spcAft>
        <a:buChar char="»"/>
        <a:defRPr sz="1400">
          <a:solidFill>
            <a:schemeClr val="tx1"/>
          </a:solidFill>
          <a:latin typeface="+mn-lt"/>
        </a:defRPr>
      </a:lvl5pPr>
      <a:lvl6pPr marL="2663825" indent="-228600" algn="l" rtl="0" eaLnBrk="1" fontAlgn="base" hangingPunct="1">
        <a:spcBef>
          <a:spcPct val="50000"/>
        </a:spcBef>
        <a:spcAft>
          <a:spcPct val="0"/>
        </a:spcAft>
        <a:buChar char="»"/>
        <a:defRPr sz="1400">
          <a:solidFill>
            <a:schemeClr val="tx1"/>
          </a:solidFill>
          <a:latin typeface="+mn-lt"/>
        </a:defRPr>
      </a:lvl6pPr>
      <a:lvl7pPr marL="3121025" indent="-228600" algn="l" rtl="0" eaLnBrk="1" fontAlgn="base" hangingPunct="1">
        <a:spcBef>
          <a:spcPct val="50000"/>
        </a:spcBef>
        <a:spcAft>
          <a:spcPct val="0"/>
        </a:spcAft>
        <a:buChar char="»"/>
        <a:defRPr sz="1400">
          <a:solidFill>
            <a:schemeClr val="tx1"/>
          </a:solidFill>
          <a:latin typeface="+mn-lt"/>
        </a:defRPr>
      </a:lvl7pPr>
      <a:lvl8pPr marL="3578225" indent="-228600" algn="l" rtl="0" eaLnBrk="1" fontAlgn="base" hangingPunct="1">
        <a:spcBef>
          <a:spcPct val="50000"/>
        </a:spcBef>
        <a:spcAft>
          <a:spcPct val="0"/>
        </a:spcAft>
        <a:buChar char="»"/>
        <a:defRPr sz="1400">
          <a:solidFill>
            <a:schemeClr val="tx1"/>
          </a:solidFill>
          <a:latin typeface="+mn-lt"/>
        </a:defRPr>
      </a:lvl8pPr>
      <a:lvl9pPr marL="4035425" indent="-228600" algn="l" rtl="0" eaLnBrk="1" fontAlgn="base" hangingPunct="1">
        <a:spcBef>
          <a:spcPct val="50000"/>
        </a:spcBef>
        <a:spcAft>
          <a:spcPct val="0"/>
        </a:spcAft>
        <a:buChar char="»"/>
        <a:defRPr sz="14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5.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3" Type="http://schemas.openxmlformats.org/officeDocument/2006/relationships/hyperlink" Target="https://www.turing.com/services/product-development"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turing.com/blog/trends-in-software-development-career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E9D974AA-3056-9B3F-DDA4-E81697D0064E}"/>
              </a:ext>
            </a:extLst>
          </p:cNvPr>
          <p:cNvSpPr>
            <a:spLocks noGrp="1"/>
          </p:cNvSpPr>
          <p:nvPr>
            <p:ph type="subTitle" idx="1"/>
          </p:nvPr>
        </p:nvSpPr>
        <p:spPr/>
        <p:txBody>
          <a:bodyPr/>
          <a:lstStyle/>
          <a:p>
            <a:r>
              <a:rPr lang="fr-FR" dirty="0" err="1"/>
              <a:t>Technical</a:t>
            </a:r>
            <a:r>
              <a:rPr lang="fr-FR" dirty="0"/>
              <a:t> Pattern</a:t>
            </a:r>
          </a:p>
        </p:txBody>
      </p:sp>
      <p:sp>
        <p:nvSpPr>
          <p:cNvPr id="3" name="Titre 2">
            <a:extLst>
              <a:ext uri="{FF2B5EF4-FFF2-40B4-BE49-F238E27FC236}">
                <a16:creationId xmlns:a16="http://schemas.microsoft.com/office/drawing/2014/main" id="{2673EF58-0370-F6CB-1C9E-D41CEEECEE49}"/>
              </a:ext>
            </a:extLst>
          </p:cNvPr>
          <p:cNvSpPr>
            <a:spLocks noGrp="1"/>
          </p:cNvSpPr>
          <p:nvPr>
            <p:ph type="ctrTitle"/>
          </p:nvPr>
        </p:nvSpPr>
        <p:spPr/>
        <p:txBody>
          <a:bodyPr/>
          <a:lstStyle/>
          <a:p>
            <a:r>
              <a:rPr lang="fr-FR" dirty="0"/>
              <a:t>Domain Driven Design</a:t>
            </a:r>
          </a:p>
        </p:txBody>
      </p:sp>
    </p:spTree>
    <p:extLst>
      <p:ext uri="{BB962C8B-B14F-4D97-AF65-F5344CB8AC3E}">
        <p14:creationId xmlns:p14="http://schemas.microsoft.com/office/powerpoint/2010/main" val="1632951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9DF2-34B4-FC1F-1208-80736011DC6B}"/>
              </a:ext>
            </a:extLst>
          </p:cNvPr>
          <p:cNvSpPr txBox="1">
            <a:spLocks/>
          </p:cNvSpPr>
          <p:nvPr/>
        </p:nvSpPr>
        <p:spPr>
          <a:xfrm>
            <a:off x="575386" y="410372"/>
            <a:ext cx="10276227" cy="714375"/>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r>
              <a:rPr lang="en-US" kern="0" dirty="0"/>
              <a:t>DD &amp; Architecture </a:t>
            </a:r>
            <a:r>
              <a:rPr lang="en-US" kern="0" dirty="0" err="1"/>
              <a:t>hexagonale</a:t>
            </a:r>
            <a:endParaRPr lang="fr-FR" kern="0" dirty="0"/>
          </a:p>
        </p:txBody>
      </p:sp>
      <p:pic>
        <p:nvPicPr>
          <p:cNvPr id="4" name="Image 3">
            <a:extLst>
              <a:ext uri="{FF2B5EF4-FFF2-40B4-BE49-F238E27FC236}">
                <a16:creationId xmlns:a16="http://schemas.microsoft.com/office/drawing/2014/main" id="{76C31386-9F2A-9301-A4C7-F65E6475AFF8}"/>
              </a:ext>
            </a:extLst>
          </p:cNvPr>
          <p:cNvPicPr>
            <a:picLocks noChangeAspect="1"/>
          </p:cNvPicPr>
          <p:nvPr/>
        </p:nvPicPr>
        <p:blipFill>
          <a:blip r:embed="rId2"/>
          <a:stretch>
            <a:fillRect/>
          </a:stretch>
        </p:blipFill>
        <p:spPr>
          <a:xfrm>
            <a:off x="575386" y="1313894"/>
            <a:ext cx="4020197" cy="1841099"/>
          </a:xfrm>
          <a:prstGeom prst="rect">
            <a:avLst/>
          </a:prstGeom>
        </p:spPr>
      </p:pic>
      <p:pic>
        <p:nvPicPr>
          <p:cNvPr id="7" name="Image 6">
            <a:extLst>
              <a:ext uri="{FF2B5EF4-FFF2-40B4-BE49-F238E27FC236}">
                <a16:creationId xmlns:a16="http://schemas.microsoft.com/office/drawing/2014/main" id="{25F63695-0B9A-2918-0E4C-FF08615F6AB0}"/>
              </a:ext>
            </a:extLst>
          </p:cNvPr>
          <p:cNvPicPr>
            <a:picLocks noChangeAspect="1"/>
          </p:cNvPicPr>
          <p:nvPr/>
        </p:nvPicPr>
        <p:blipFill>
          <a:blip r:embed="rId3"/>
          <a:stretch>
            <a:fillRect/>
          </a:stretch>
        </p:blipFill>
        <p:spPr>
          <a:xfrm>
            <a:off x="5832787" y="1313894"/>
            <a:ext cx="4850229" cy="1748902"/>
          </a:xfrm>
          <a:prstGeom prst="rect">
            <a:avLst/>
          </a:prstGeom>
        </p:spPr>
      </p:pic>
      <p:pic>
        <p:nvPicPr>
          <p:cNvPr id="8" name="Image 7">
            <a:extLst>
              <a:ext uri="{FF2B5EF4-FFF2-40B4-BE49-F238E27FC236}">
                <a16:creationId xmlns:a16="http://schemas.microsoft.com/office/drawing/2014/main" id="{81F9437D-683C-2471-DCC2-320C1B315C70}"/>
              </a:ext>
            </a:extLst>
          </p:cNvPr>
          <p:cNvPicPr>
            <a:picLocks noChangeAspect="1"/>
          </p:cNvPicPr>
          <p:nvPr/>
        </p:nvPicPr>
        <p:blipFill>
          <a:blip r:embed="rId4"/>
          <a:stretch>
            <a:fillRect/>
          </a:stretch>
        </p:blipFill>
        <p:spPr>
          <a:xfrm>
            <a:off x="3057710" y="4110361"/>
            <a:ext cx="4752528" cy="1926830"/>
          </a:xfrm>
          <a:prstGeom prst="rect">
            <a:avLst/>
          </a:prstGeom>
        </p:spPr>
      </p:pic>
    </p:spTree>
    <p:extLst>
      <p:ext uri="{BB962C8B-B14F-4D97-AF65-F5344CB8AC3E}">
        <p14:creationId xmlns:p14="http://schemas.microsoft.com/office/powerpoint/2010/main" val="3864671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9DF2-34B4-FC1F-1208-80736011DC6B}"/>
              </a:ext>
            </a:extLst>
          </p:cNvPr>
          <p:cNvSpPr txBox="1">
            <a:spLocks/>
          </p:cNvSpPr>
          <p:nvPr/>
        </p:nvSpPr>
        <p:spPr>
          <a:xfrm>
            <a:off x="575386" y="410372"/>
            <a:ext cx="10276227" cy="714375"/>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r>
              <a:rPr lang="en-US" kern="0" dirty="0"/>
              <a:t>DD Démarche</a:t>
            </a:r>
            <a:endParaRPr lang="fr-FR" kern="0" dirty="0"/>
          </a:p>
        </p:txBody>
      </p:sp>
      <p:sp>
        <p:nvSpPr>
          <p:cNvPr id="6" name="ZoneTexte 5">
            <a:extLst>
              <a:ext uri="{FF2B5EF4-FFF2-40B4-BE49-F238E27FC236}">
                <a16:creationId xmlns:a16="http://schemas.microsoft.com/office/drawing/2014/main" id="{017C6CEB-14F3-0B32-2514-6F9176EEB51A}"/>
              </a:ext>
            </a:extLst>
          </p:cNvPr>
          <p:cNvSpPr txBox="1"/>
          <p:nvPr/>
        </p:nvSpPr>
        <p:spPr bwMode="gray">
          <a:xfrm>
            <a:off x="903888" y="1651246"/>
            <a:ext cx="2018501" cy="492443"/>
          </a:xfrm>
          <a:prstGeom prst="rect">
            <a:avLst/>
          </a:prstGeom>
        </p:spPr>
        <p:txBody>
          <a:bodyPr wrap="none" tIns="0" bIns="0" rtlCol="0">
            <a:spAutoFit/>
          </a:bodyPr>
          <a:lstStyle/>
          <a:p>
            <a:pPr marL="0" indent="0" algn="ctr" rtl="0" eaLnBrk="1" fontAlgn="base" hangingPunct="1">
              <a:spcBef>
                <a:spcPts val="411"/>
              </a:spcBef>
              <a:spcAft>
                <a:spcPct val="0"/>
              </a:spcAft>
              <a:buClr>
                <a:srgbClr val="3EABD8"/>
              </a:buClr>
              <a:buSzPct val="80000"/>
              <a:buFont typeface="Wingdings" pitchFamily="2" charset="2"/>
              <a:buNone/>
            </a:pPr>
            <a:r>
              <a:rPr lang="fr-FR" sz="3200" b="1" kern="0" baseline="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Concepts </a:t>
            </a:r>
          </a:p>
        </p:txBody>
      </p:sp>
      <p:sp>
        <p:nvSpPr>
          <p:cNvPr id="8" name="ZoneTexte 7">
            <a:extLst>
              <a:ext uri="{FF2B5EF4-FFF2-40B4-BE49-F238E27FC236}">
                <a16:creationId xmlns:a16="http://schemas.microsoft.com/office/drawing/2014/main" id="{EDA70958-EF8D-9B2F-E7B8-BE25E1E2DF9E}"/>
              </a:ext>
            </a:extLst>
          </p:cNvPr>
          <p:cNvSpPr txBox="1"/>
          <p:nvPr/>
        </p:nvSpPr>
        <p:spPr bwMode="gray">
          <a:xfrm>
            <a:off x="4347075" y="1748900"/>
            <a:ext cx="1861407" cy="492443"/>
          </a:xfrm>
          <a:prstGeom prst="rect">
            <a:avLst/>
          </a:prstGeom>
        </p:spPr>
        <p:txBody>
          <a:bodyPr wrap="none" tIns="0" bIns="0" rtlCol="0">
            <a:spAutoFit/>
          </a:bodyPr>
          <a:lstStyle/>
          <a:p>
            <a:pPr marL="0" indent="0" algn="ctr" rtl="0" eaLnBrk="1" fontAlgn="base" hangingPunct="1">
              <a:spcBef>
                <a:spcPts val="411"/>
              </a:spcBef>
              <a:spcAft>
                <a:spcPct val="0"/>
              </a:spcAft>
              <a:buClr>
                <a:srgbClr val="3EABD8"/>
              </a:buClr>
              <a:buSzPct val="80000"/>
              <a:buFont typeface="Wingdings" pitchFamily="2" charset="2"/>
              <a:buNone/>
            </a:pPr>
            <a:r>
              <a:rPr lang="fr-FR" sz="3200" b="1" kern="0" baseline="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Patterns </a:t>
            </a:r>
          </a:p>
        </p:txBody>
      </p:sp>
      <p:cxnSp>
        <p:nvCxnSpPr>
          <p:cNvPr id="10" name="Connecteur droit avec flèche 9">
            <a:extLst>
              <a:ext uri="{FF2B5EF4-FFF2-40B4-BE49-F238E27FC236}">
                <a16:creationId xmlns:a16="http://schemas.microsoft.com/office/drawing/2014/main" id="{DF7617DC-FC18-2FB6-CC16-0A4D737B1AA0}"/>
              </a:ext>
            </a:extLst>
          </p:cNvPr>
          <p:cNvCxnSpPr/>
          <p:nvPr/>
        </p:nvCxnSpPr>
        <p:spPr bwMode="auto">
          <a:xfrm>
            <a:off x="3222595" y="1995121"/>
            <a:ext cx="843378"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E439A6C0-6421-2D3F-B9CF-006709954F9F}"/>
              </a:ext>
            </a:extLst>
          </p:cNvPr>
          <p:cNvPicPr>
            <a:picLocks noChangeAspect="1"/>
          </p:cNvPicPr>
          <p:nvPr/>
        </p:nvPicPr>
        <p:blipFill>
          <a:blip r:embed="rId2"/>
          <a:stretch>
            <a:fillRect/>
          </a:stretch>
        </p:blipFill>
        <p:spPr>
          <a:xfrm>
            <a:off x="178350" y="2670188"/>
            <a:ext cx="4994984" cy="3183498"/>
          </a:xfrm>
          <a:prstGeom prst="rect">
            <a:avLst/>
          </a:prstGeom>
        </p:spPr>
      </p:pic>
      <p:sp>
        <p:nvSpPr>
          <p:cNvPr id="13" name="ZoneTexte 12">
            <a:extLst>
              <a:ext uri="{FF2B5EF4-FFF2-40B4-BE49-F238E27FC236}">
                <a16:creationId xmlns:a16="http://schemas.microsoft.com/office/drawing/2014/main" id="{EF68CF8C-F435-B6BB-7349-B076F8453AED}"/>
              </a:ext>
            </a:extLst>
          </p:cNvPr>
          <p:cNvSpPr txBox="1"/>
          <p:nvPr/>
        </p:nvSpPr>
        <p:spPr bwMode="gray">
          <a:xfrm>
            <a:off x="5696692" y="2892350"/>
            <a:ext cx="2018501" cy="492443"/>
          </a:xfrm>
          <a:prstGeom prst="rect">
            <a:avLst/>
          </a:prstGeom>
        </p:spPr>
        <p:txBody>
          <a:bodyPr wrap="none" tIns="0" bIns="0" rtlCol="0">
            <a:spAutoFit/>
          </a:bodyPr>
          <a:lstStyle/>
          <a:p>
            <a:pPr marL="0" indent="0" algn="ctr" rtl="0" eaLnBrk="1" fontAlgn="base" hangingPunct="1">
              <a:spcBef>
                <a:spcPts val="411"/>
              </a:spcBef>
              <a:spcAft>
                <a:spcPct val="0"/>
              </a:spcAft>
              <a:buClr>
                <a:srgbClr val="3EABD8"/>
              </a:buClr>
              <a:buSzPct val="80000"/>
              <a:buFont typeface="Wingdings" pitchFamily="2" charset="2"/>
              <a:buNone/>
            </a:pPr>
            <a:r>
              <a:rPr lang="fr-FR" sz="3200" b="1" kern="0" baseline="0" dirty="0">
                <a:solidFill>
                  <a:srgbClr val="4E94A4"/>
                </a:solidFill>
                <a:latin typeface="Lato ExtraBold" panose="020F0502020204030203" pitchFamily="34" charset="0"/>
                <a:ea typeface="Lato ExtraBold" panose="020F0502020204030203" pitchFamily="34" charset="0"/>
                <a:cs typeface="Lato ExtraBold" panose="020F0502020204030203" pitchFamily="34" charset="0"/>
              </a:rPr>
              <a:t>Concepts </a:t>
            </a:r>
          </a:p>
        </p:txBody>
      </p:sp>
      <p:sp>
        <p:nvSpPr>
          <p:cNvPr id="14" name="ZoneTexte 13">
            <a:extLst>
              <a:ext uri="{FF2B5EF4-FFF2-40B4-BE49-F238E27FC236}">
                <a16:creationId xmlns:a16="http://schemas.microsoft.com/office/drawing/2014/main" id="{F0EBE244-B972-D1F7-A76D-728D94250234}"/>
              </a:ext>
            </a:extLst>
          </p:cNvPr>
          <p:cNvSpPr txBox="1"/>
          <p:nvPr/>
        </p:nvSpPr>
        <p:spPr bwMode="gray">
          <a:xfrm>
            <a:off x="8775922" y="2919096"/>
            <a:ext cx="1861407" cy="492443"/>
          </a:xfrm>
          <a:prstGeom prst="rect">
            <a:avLst/>
          </a:prstGeom>
        </p:spPr>
        <p:txBody>
          <a:bodyPr wrap="none" tIns="0" bIns="0" rtlCol="0">
            <a:spAutoFit/>
          </a:bodyPr>
          <a:lstStyle/>
          <a:p>
            <a:pPr marL="0" indent="0" algn="ctr" rtl="0" eaLnBrk="1" fontAlgn="base" hangingPunct="1">
              <a:spcBef>
                <a:spcPts val="411"/>
              </a:spcBef>
              <a:spcAft>
                <a:spcPct val="0"/>
              </a:spcAft>
              <a:buClr>
                <a:srgbClr val="3EABD8"/>
              </a:buClr>
              <a:buSzPct val="80000"/>
              <a:buFont typeface="Wingdings" pitchFamily="2" charset="2"/>
              <a:buNone/>
            </a:pPr>
            <a:r>
              <a:rPr lang="fr-FR" sz="3200" b="1" kern="0" baseline="0" dirty="0">
                <a:solidFill>
                  <a:schemeClr val="accent2">
                    <a:lumMod val="75000"/>
                  </a:schemeClr>
                </a:solidFill>
                <a:latin typeface="Lato ExtraBold" panose="020F0502020204030203" pitchFamily="34" charset="0"/>
                <a:ea typeface="Lato ExtraBold" panose="020F0502020204030203" pitchFamily="34" charset="0"/>
                <a:cs typeface="Lato ExtraBold" panose="020F0502020204030203" pitchFamily="34" charset="0"/>
              </a:rPr>
              <a:t>Patterns </a:t>
            </a:r>
          </a:p>
        </p:txBody>
      </p:sp>
      <p:sp>
        <p:nvSpPr>
          <p:cNvPr id="15" name="ZoneTexte 14">
            <a:extLst>
              <a:ext uri="{FF2B5EF4-FFF2-40B4-BE49-F238E27FC236}">
                <a16:creationId xmlns:a16="http://schemas.microsoft.com/office/drawing/2014/main" id="{4C19FE8D-985F-BA13-2C6D-988EE3B1557D}"/>
              </a:ext>
            </a:extLst>
          </p:cNvPr>
          <p:cNvSpPr txBox="1"/>
          <p:nvPr/>
        </p:nvSpPr>
        <p:spPr bwMode="gray">
          <a:xfrm>
            <a:off x="6011266" y="3627452"/>
            <a:ext cx="995786" cy="492443"/>
          </a:xfrm>
          <a:prstGeom prst="rect">
            <a:avLst/>
          </a:prstGeom>
        </p:spPr>
        <p:txBody>
          <a:bodyPr wrap="none" tIns="0" bIns="0" rtlCol="0">
            <a:spAutoFit/>
          </a:bodyPr>
          <a:lstStyle/>
          <a:p>
            <a:pPr marL="0" indent="0" algn="ctr" rtl="0" eaLnBrk="1" fontAlgn="base" hangingPunct="1">
              <a:spcBef>
                <a:spcPts val="411"/>
              </a:spcBef>
              <a:spcAft>
                <a:spcPct val="0"/>
              </a:spcAft>
              <a:buClr>
                <a:srgbClr val="3EABD8"/>
              </a:buClr>
              <a:buSzPct val="80000"/>
              <a:buFont typeface="Wingdings" pitchFamily="2" charset="2"/>
              <a:buNone/>
            </a:pPr>
            <a:r>
              <a:rPr lang="fr-FR" sz="3200" b="1" kern="0" baseline="0" dirty="0">
                <a:solidFill>
                  <a:srgbClr val="4E94A4"/>
                </a:solidFill>
                <a:latin typeface="Lato ExtraBold" panose="020F0502020204030203" pitchFamily="34" charset="0"/>
                <a:ea typeface="Lato ExtraBold" panose="020F0502020204030203" pitchFamily="34" charset="0"/>
                <a:cs typeface="Lato ExtraBold" panose="020F0502020204030203" pitchFamily="34" charset="0"/>
              </a:rPr>
              <a:t>Cap </a:t>
            </a:r>
          </a:p>
        </p:txBody>
      </p:sp>
      <p:sp>
        <p:nvSpPr>
          <p:cNvPr id="16" name="ZoneTexte 15">
            <a:extLst>
              <a:ext uri="{FF2B5EF4-FFF2-40B4-BE49-F238E27FC236}">
                <a16:creationId xmlns:a16="http://schemas.microsoft.com/office/drawing/2014/main" id="{9DC2F5CB-70E6-F466-A9BA-91EC82A6292E}"/>
              </a:ext>
            </a:extLst>
          </p:cNvPr>
          <p:cNvSpPr txBox="1"/>
          <p:nvPr/>
        </p:nvSpPr>
        <p:spPr bwMode="gray">
          <a:xfrm>
            <a:off x="5928711" y="4293277"/>
            <a:ext cx="1160895" cy="492443"/>
          </a:xfrm>
          <a:prstGeom prst="rect">
            <a:avLst/>
          </a:prstGeom>
        </p:spPr>
        <p:txBody>
          <a:bodyPr wrap="none" tIns="0" bIns="0" rtlCol="0">
            <a:spAutoFit/>
          </a:bodyPr>
          <a:lstStyle/>
          <a:p>
            <a:pPr marL="0" indent="0" algn="ctr" rtl="0" eaLnBrk="1" fontAlgn="base" hangingPunct="1">
              <a:spcBef>
                <a:spcPts val="411"/>
              </a:spcBef>
              <a:spcAft>
                <a:spcPct val="0"/>
              </a:spcAft>
              <a:buClr>
                <a:srgbClr val="3EABD8"/>
              </a:buClr>
              <a:buSzPct val="80000"/>
              <a:buFont typeface="Wingdings" pitchFamily="2" charset="2"/>
              <a:buNone/>
            </a:pPr>
            <a:r>
              <a:rPr lang="fr-FR" sz="3200" b="1" kern="0" baseline="0" dirty="0">
                <a:solidFill>
                  <a:srgbClr val="4E94A4"/>
                </a:solidFill>
                <a:latin typeface="Lato ExtraBold" panose="020F0502020204030203" pitchFamily="34" charset="0"/>
                <a:ea typeface="Lato ExtraBold" panose="020F0502020204030203" pitchFamily="34" charset="0"/>
                <a:cs typeface="Lato ExtraBold" panose="020F0502020204030203" pitchFamily="34" charset="0"/>
              </a:rPr>
              <a:t>Boat </a:t>
            </a:r>
          </a:p>
        </p:txBody>
      </p:sp>
      <p:sp>
        <p:nvSpPr>
          <p:cNvPr id="17" name="ZoneTexte 16">
            <a:extLst>
              <a:ext uri="{FF2B5EF4-FFF2-40B4-BE49-F238E27FC236}">
                <a16:creationId xmlns:a16="http://schemas.microsoft.com/office/drawing/2014/main" id="{B42C78DA-0821-86E8-052B-B3DFC74F3524}"/>
              </a:ext>
            </a:extLst>
          </p:cNvPr>
          <p:cNvSpPr txBox="1"/>
          <p:nvPr/>
        </p:nvSpPr>
        <p:spPr bwMode="gray">
          <a:xfrm>
            <a:off x="6011266" y="5010354"/>
            <a:ext cx="1790875" cy="492443"/>
          </a:xfrm>
          <a:prstGeom prst="rect">
            <a:avLst/>
          </a:prstGeom>
        </p:spPr>
        <p:txBody>
          <a:bodyPr wrap="none" tIns="0" bIns="0" rtlCol="0">
            <a:spAutoFit/>
          </a:bodyPr>
          <a:lstStyle/>
          <a:p>
            <a:pPr marL="0" indent="0" algn="ctr" rtl="0" eaLnBrk="1" fontAlgn="base" hangingPunct="1">
              <a:spcBef>
                <a:spcPts val="411"/>
              </a:spcBef>
              <a:spcAft>
                <a:spcPct val="0"/>
              </a:spcAft>
              <a:buClr>
                <a:srgbClr val="3EABD8"/>
              </a:buClr>
              <a:buSzPct val="80000"/>
              <a:buFont typeface="Wingdings" pitchFamily="2" charset="2"/>
              <a:buNone/>
            </a:pPr>
            <a:r>
              <a:rPr lang="fr-FR" sz="3200" b="1" kern="0" baseline="0" dirty="0" err="1">
                <a:solidFill>
                  <a:srgbClr val="4E94A4"/>
                </a:solidFill>
                <a:latin typeface="Lato ExtraBold" panose="020F0502020204030203" pitchFamily="34" charset="0"/>
                <a:ea typeface="Lato ExtraBold" panose="020F0502020204030203" pitchFamily="34" charset="0"/>
                <a:cs typeface="Lato ExtraBold" panose="020F0502020204030203" pitchFamily="34" charset="0"/>
              </a:rPr>
              <a:t>Reagate</a:t>
            </a:r>
            <a:r>
              <a:rPr lang="fr-FR" sz="3200" b="1" kern="0" baseline="0" dirty="0">
                <a:solidFill>
                  <a:srgbClr val="4E94A4"/>
                </a:solidFill>
                <a:latin typeface="Lato ExtraBold" panose="020F0502020204030203" pitchFamily="34" charset="0"/>
                <a:ea typeface="Lato ExtraBold" panose="020F0502020204030203" pitchFamily="34" charset="0"/>
                <a:cs typeface="Lato ExtraBold" panose="020F0502020204030203" pitchFamily="34" charset="0"/>
              </a:rPr>
              <a:t> </a:t>
            </a:r>
          </a:p>
        </p:txBody>
      </p:sp>
      <p:sp>
        <p:nvSpPr>
          <p:cNvPr id="18" name="ZoneTexte 17">
            <a:extLst>
              <a:ext uri="{FF2B5EF4-FFF2-40B4-BE49-F238E27FC236}">
                <a16:creationId xmlns:a16="http://schemas.microsoft.com/office/drawing/2014/main" id="{634ADC34-A06B-D834-59D9-5315A6C05CC1}"/>
              </a:ext>
            </a:extLst>
          </p:cNvPr>
          <p:cNvSpPr txBox="1"/>
          <p:nvPr/>
        </p:nvSpPr>
        <p:spPr bwMode="gray">
          <a:xfrm>
            <a:off x="8775922" y="3800834"/>
            <a:ext cx="3033203" cy="492443"/>
          </a:xfrm>
          <a:prstGeom prst="rect">
            <a:avLst/>
          </a:prstGeom>
        </p:spPr>
        <p:txBody>
          <a:bodyPr wrap="none" tIns="0" bIns="0" rtlCol="0">
            <a:spAutoFit/>
          </a:bodyPr>
          <a:lstStyle/>
          <a:p>
            <a:pPr marL="0" indent="0" algn="ctr" rtl="0" eaLnBrk="1" fontAlgn="base" hangingPunct="1">
              <a:spcBef>
                <a:spcPts val="411"/>
              </a:spcBef>
              <a:spcAft>
                <a:spcPct val="0"/>
              </a:spcAft>
              <a:buClr>
                <a:srgbClr val="3EABD8"/>
              </a:buClr>
              <a:buSzPct val="80000"/>
              <a:buFont typeface="Wingdings" pitchFamily="2" charset="2"/>
              <a:buNone/>
            </a:pPr>
            <a:r>
              <a:rPr lang="fr-FR" sz="3200" b="1" kern="0" baseline="0" dirty="0">
                <a:solidFill>
                  <a:schemeClr val="accent2">
                    <a:lumMod val="75000"/>
                  </a:schemeClr>
                </a:solidFill>
                <a:latin typeface="Lato ExtraBold" panose="020F0502020204030203" pitchFamily="34" charset="0"/>
                <a:ea typeface="Lato ExtraBold" panose="020F0502020204030203" pitchFamily="34" charset="0"/>
                <a:cs typeface="Lato ExtraBold" panose="020F0502020204030203" pitchFamily="34" charset="0"/>
              </a:rPr>
              <a:t>1. Value Object</a:t>
            </a:r>
          </a:p>
        </p:txBody>
      </p:sp>
      <p:sp>
        <p:nvSpPr>
          <p:cNvPr id="19" name="ZoneTexte 18">
            <a:extLst>
              <a:ext uri="{FF2B5EF4-FFF2-40B4-BE49-F238E27FC236}">
                <a16:creationId xmlns:a16="http://schemas.microsoft.com/office/drawing/2014/main" id="{3E0776A4-FAFC-C371-9EB2-4CA9E65304D8}"/>
              </a:ext>
            </a:extLst>
          </p:cNvPr>
          <p:cNvSpPr txBox="1"/>
          <p:nvPr/>
        </p:nvSpPr>
        <p:spPr bwMode="gray">
          <a:xfrm>
            <a:off x="8775922" y="4493292"/>
            <a:ext cx="2533066" cy="492443"/>
          </a:xfrm>
          <a:prstGeom prst="rect">
            <a:avLst/>
          </a:prstGeom>
        </p:spPr>
        <p:txBody>
          <a:bodyPr wrap="none" tIns="0" bIns="0" rtlCol="0">
            <a:spAutoFit/>
          </a:bodyPr>
          <a:lstStyle/>
          <a:p>
            <a:pPr marL="0" indent="0" algn="ctr" rtl="0" eaLnBrk="1" fontAlgn="base" hangingPunct="1">
              <a:spcBef>
                <a:spcPts val="411"/>
              </a:spcBef>
              <a:spcAft>
                <a:spcPct val="0"/>
              </a:spcAft>
              <a:buClr>
                <a:srgbClr val="3EABD8"/>
              </a:buClr>
              <a:buSzPct val="80000"/>
              <a:buFont typeface="Wingdings" pitchFamily="2" charset="2"/>
              <a:buNone/>
            </a:pPr>
            <a:r>
              <a:rPr lang="fr-FR" sz="3200" b="1" kern="0" baseline="0" dirty="0">
                <a:solidFill>
                  <a:schemeClr val="accent2">
                    <a:lumMod val="75000"/>
                  </a:schemeClr>
                </a:solidFill>
                <a:latin typeface="Lato ExtraBold" panose="020F0502020204030203" pitchFamily="34" charset="0"/>
                <a:ea typeface="Lato ExtraBold" panose="020F0502020204030203" pitchFamily="34" charset="0"/>
                <a:cs typeface="Lato ExtraBold" panose="020F0502020204030203" pitchFamily="34" charset="0"/>
              </a:rPr>
              <a:t>2. </a:t>
            </a:r>
            <a:r>
              <a:rPr lang="fr-FR" sz="3200" b="1" kern="0" baseline="0" dirty="0" err="1">
                <a:solidFill>
                  <a:schemeClr val="accent2">
                    <a:lumMod val="75000"/>
                  </a:schemeClr>
                </a:solidFill>
                <a:latin typeface="Lato ExtraBold" panose="020F0502020204030203" pitchFamily="34" charset="0"/>
                <a:ea typeface="Lato ExtraBold" panose="020F0502020204030203" pitchFamily="34" charset="0"/>
                <a:cs typeface="Lato ExtraBold" panose="020F0502020204030203" pitchFamily="34" charset="0"/>
              </a:rPr>
              <a:t>Aggregate</a:t>
            </a:r>
            <a:endParaRPr lang="fr-FR" sz="3200" b="1" kern="0" baseline="0" dirty="0">
              <a:solidFill>
                <a:schemeClr val="accent2">
                  <a:lumMod val="75000"/>
                </a:schemeClr>
              </a:solidFill>
              <a:latin typeface="Lato ExtraBold" panose="020F0502020204030203" pitchFamily="34" charset="0"/>
              <a:ea typeface="Lato ExtraBold" panose="020F0502020204030203" pitchFamily="34" charset="0"/>
              <a:cs typeface="Lato ExtraBold" panose="020F0502020204030203" pitchFamily="34" charset="0"/>
            </a:endParaRPr>
          </a:p>
        </p:txBody>
      </p:sp>
      <p:sp>
        <p:nvSpPr>
          <p:cNvPr id="20" name="ZoneTexte 19">
            <a:extLst>
              <a:ext uri="{FF2B5EF4-FFF2-40B4-BE49-F238E27FC236}">
                <a16:creationId xmlns:a16="http://schemas.microsoft.com/office/drawing/2014/main" id="{13166ABE-C9D1-588D-39D3-6C8944A9F531}"/>
              </a:ext>
            </a:extLst>
          </p:cNvPr>
          <p:cNvSpPr txBox="1"/>
          <p:nvPr/>
        </p:nvSpPr>
        <p:spPr bwMode="gray">
          <a:xfrm>
            <a:off x="8775922" y="5192614"/>
            <a:ext cx="1728358" cy="492443"/>
          </a:xfrm>
          <a:prstGeom prst="rect">
            <a:avLst/>
          </a:prstGeom>
        </p:spPr>
        <p:txBody>
          <a:bodyPr wrap="none" tIns="0" bIns="0" rtlCol="0">
            <a:spAutoFit/>
          </a:bodyPr>
          <a:lstStyle/>
          <a:p>
            <a:pPr marL="0" indent="0" algn="ctr" rtl="0" eaLnBrk="1" fontAlgn="base" hangingPunct="1">
              <a:spcBef>
                <a:spcPts val="411"/>
              </a:spcBef>
              <a:spcAft>
                <a:spcPct val="0"/>
              </a:spcAft>
              <a:buClr>
                <a:srgbClr val="3EABD8"/>
              </a:buClr>
              <a:buSzPct val="80000"/>
              <a:buFont typeface="Wingdings" pitchFamily="2" charset="2"/>
              <a:buNone/>
            </a:pPr>
            <a:r>
              <a:rPr lang="fr-FR" sz="3200" b="1" kern="0" baseline="0" dirty="0">
                <a:solidFill>
                  <a:schemeClr val="accent2">
                    <a:lumMod val="75000"/>
                  </a:schemeClr>
                </a:solidFill>
                <a:latin typeface="Lato ExtraBold" panose="020F0502020204030203" pitchFamily="34" charset="0"/>
                <a:ea typeface="Lato ExtraBold" panose="020F0502020204030203" pitchFamily="34" charset="0"/>
                <a:cs typeface="Lato ExtraBold" panose="020F0502020204030203" pitchFamily="34" charset="0"/>
              </a:rPr>
              <a:t>3. </a:t>
            </a:r>
            <a:r>
              <a:rPr lang="fr-FR" sz="3200" b="1" kern="0" baseline="0" dirty="0" err="1">
                <a:solidFill>
                  <a:schemeClr val="accent2">
                    <a:lumMod val="75000"/>
                  </a:schemeClr>
                </a:solidFill>
                <a:latin typeface="Lato ExtraBold" panose="020F0502020204030203" pitchFamily="34" charset="0"/>
                <a:ea typeface="Lato ExtraBold" panose="020F0502020204030203" pitchFamily="34" charset="0"/>
                <a:cs typeface="Lato ExtraBold" panose="020F0502020204030203" pitchFamily="34" charset="0"/>
              </a:rPr>
              <a:t>Entity</a:t>
            </a:r>
            <a:endParaRPr lang="fr-FR" sz="3200" b="1" kern="0" baseline="0" dirty="0">
              <a:solidFill>
                <a:schemeClr val="accent2">
                  <a:lumMod val="75000"/>
                </a:schemeClr>
              </a:solidFill>
              <a:latin typeface="Lato ExtraBold" panose="020F0502020204030203" pitchFamily="34" charset="0"/>
              <a:ea typeface="Lato ExtraBold" panose="020F0502020204030203" pitchFamily="34" charset="0"/>
              <a:cs typeface="Lato ExtraBold" panose="020F0502020204030203" pitchFamily="34" charset="0"/>
            </a:endParaRPr>
          </a:p>
        </p:txBody>
      </p:sp>
      <p:cxnSp>
        <p:nvCxnSpPr>
          <p:cNvPr id="21" name="Connecteur droit avec flèche 20">
            <a:extLst>
              <a:ext uri="{FF2B5EF4-FFF2-40B4-BE49-F238E27FC236}">
                <a16:creationId xmlns:a16="http://schemas.microsoft.com/office/drawing/2014/main" id="{BE11D525-1E76-D15E-D0CE-B61046E830E0}"/>
              </a:ext>
            </a:extLst>
          </p:cNvPr>
          <p:cNvCxnSpPr/>
          <p:nvPr/>
        </p:nvCxnSpPr>
        <p:spPr bwMode="auto">
          <a:xfrm>
            <a:off x="7617041" y="3193607"/>
            <a:ext cx="843378"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73BE7085-0B87-F549-0B12-9EFF67FAA949}"/>
              </a:ext>
            </a:extLst>
          </p:cNvPr>
          <p:cNvCxnSpPr/>
          <p:nvPr/>
        </p:nvCxnSpPr>
        <p:spPr bwMode="auto">
          <a:xfrm>
            <a:off x="7617041" y="4622912"/>
            <a:ext cx="843378"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6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9DF2-34B4-FC1F-1208-80736011DC6B}"/>
              </a:ext>
            </a:extLst>
          </p:cNvPr>
          <p:cNvSpPr txBox="1">
            <a:spLocks/>
          </p:cNvSpPr>
          <p:nvPr/>
        </p:nvSpPr>
        <p:spPr>
          <a:xfrm>
            <a:off x="575386" y="410372"/>
            <a:ext cx="10276227" cy="714375"/>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r>
              <a:rPr lang="en-US" kern="0" dirty="0"/>
              <a:t>DD &amp; Architecture </a:t>
            </a:r>
            <a:r>
              <a:rPr lang="en-US" kern="0" dirty="0" err="1"/>
              <a:t>hexagonale</a:t>
            </a:r>
            <a:endParaRPr lang="fr-FR" kern="0" dirty="0"/>
          </a:p>
        </p:txBody>
      </p:sp>
      <p:pic>
        <p:nvPicPr>
          <p:cNvPr id="5" name="Image 4">
            <a:extLst>
              <a:ext uri="{FF2B5EF4-FFF2-40B4-BE49-F238E27FC236}">
                <a16:creationId xmlns:a16="http://schemas.microsoft.com/office/drawing/2014/main" id="{2D8A9D72-9C3E-908E-EDFA-9597F0FE7075}"/>
              </a:ext>
            </a:extLst>
          </p:cNvPr>
          <p:cNvPicPr>
            <a:picLocks noChangeAspect="1"/>
          </p:cNvPicPr>
          <p:nvPr/>
        </p:nvPicPr>
        <p:blipFill>
          <a:blip r:embed="rId2"/>
          <a:stretch>
            <a:fillRect/>
          </a:stretch>
        </p:blipFill>
        <p:spPr>
          <a:xfrm>
            <a:off x="1019269" y="1124747"/>
            <a:ext cx="4245189" cy="1845735"/>
          </a:xfrm>
          <a:prstGeom prst="rect">
            <a:avLst/>
          </a:prstGeom>
        </p:spPr>
      </p:pic>
      <p:pic>
        <p:nvPicPr>
          <p:cNvPr id="9" name="Image 8">
            <a:extLst>
              <a:ext uri="{FF2B5EF4-FFF2-40B4-BE49-F238E27FC236}">
                <a16:creationId xmlns:a16="http://schemas.microsoft.com/office/drawing/2014/main" id="{EE27058B-0F4C-AC1C-5FD0-085853E771EF}"/>
              </a:ext>
            </a:extLst>
          </p:cNvPr>
          <p:cNvPicPr>
            <a:picLocks noChangeAspect="1"/>
          </p:cNvPicPr>
          <p:nvPr/>
        </p:nvPicPr>
        <p:blipFill>
          <a:blip r:embed="rId3"/>
          <a:stretch>
            <a:fillRect/>
          </a:stretch>
        </p:blipFill>
        <p:spPr>
          <a:xfrm>
            <a:off x="6239340" y="1177082"/>
            <a:ext cx="4120902" cy="1793400"/>
          </a:xfrm>
          <a:prstGeom prst="rect">
            <a:avLst/>
          </a:prstGeom>
        </p:spPr>
      </p:pic>
      <p:pic>
        <p:nvPicPr>
          <p:cNvPr id="11" name="Image 10">
            <a:extLst>
              <a:ext uri="{FF2B5EF4-FFF2-40B4-BE49-F238E27FC236}">
                <a16:creationId xmlns:a16="http://schemas.microsoft.com/office/drawing/2014/main" id="{B6F49958-AB3C-120F-DD97-4CE01FF9DEA3}"/>
              </a:ext>
            </a:extLst>
          </p:cNvPr>
          <p:cNvPicPr>
            <a:picLocks noChangeAspect="1"/>
          </p:cNvPicPr>
          <p:nvPr/>
        </p:nvPicPr>
        <p:blipFill>
          <a:blip r:embed="rId4"/>
          <a:stretch>
            <a:fillRect/>
          </a:stretch>
        </p:blipFill>
        <p:spPr>
          <a:xfrm>
            <a:off x="1019269" y="3082085"/>
            <a:ext cx="3986075" cy="1610867"/>
          </a:xfrm>
          <a:prstGeom prst="rect">
            <a:avLst/>
          </a:prstGeom>
        </p:spPr>
      </p:pic>
      <p:pic>
        <p:nvPicPr>
          <p:cNvPr id="13" name="Image 12">
            <a:extLst>
              <a:ext uri="{FF2B5EF4-FFF2-40B4-BE49-F238E27FC236}">
                <a16:creationId xmlns:a16="http://schemas.microsoft.com/office/drawing/2014/main" id="{F7DCE881-0D67-73DF-406C-C15BA67B5EAA}"/>
              </a:ext>
            </a:extLst>
          </p:cNvPr>
          <p:cNvPicPr>
            <a:picLocks noChangeAspect="1"/>
          </p:cNvPicPr>
          <p:nvPr/>
        </p:nvPicPr>
        <p:blipFill>
          <a:blip r:embed="rId5"/>
          <a:stretch>
            <a:fillRect/>
          </a:stretch>
        </p:blipFill>
        <p:spPr>
          <a:xfrm>
            <a:off x="5854614" y="3183640"/>
            <a:ext cx="5189207" cy="1509312"/>
          </a:xfrm>
          <a:prstGeom prst="rect">
            <a:avLst/>
          </a:prstGeom>
        </p:spPr>
      </p:pic>
      <p:pic>
        <p:nvPicPr>
          <p:cNvPr id="15" name="Image 14">
            <a:extLst>
              <a:ext uri="{FF2B5EF4-FFF2-40B4-BE49-F238E27FC236}">
                <a16:creationId xmlns:a16="http://schemas.microsoft.com/office/drawing/2014/main" id="{7EE8B6AD-E028-DB84-28B4-5B98F6A296B3}"/>
              </a:ext>
            </a:extLst>
          </p:cNvPr>
          <p:cNvPicPr>
            <a:picLocks noChangeAspect="1"/>
          </p:cNvPicPr>
          <p:nvPr/>
        </p:nvPicPr>
        <p:blipFill>
          <a:blip r:embed="rId6"/>
          <a:stretch>
            <a:fillRect/>
          </a:stretch>
        </p:blipFill>
        <p:spPr>
          <a:xfrm>
            <a:off x="1019269" y="4873722"/>
            <a:ext cx="4365711" cy="1719062"/>
          </a:xfrm>
          <a:prstGeom prst="rect">
            <a:avLst/>
          </a:prstGeom>
        </p:spPr>
      </p:pic>
      <p:pic>
        <p:nvPicPr>
          <p:cNvPr id="17" name="Image 16">
            <a:extLst>
              <a:ext uri="{FF2B5EF4-FFF2-40B4-BE49-F238E27FC236}">
                <a16:creationId xmlns:a16="http://schemas.microsoft.com/office/drawing/2014/main" id="{81AF6685-564F-164A-CB9B-75DC69A7FDB6}"/>
              </a:ext>
            </a:extLst>
          </p:cNvPr>
          <p:cNvPicPr>
            <a:picLocks noChangeAspect="1"/>
          </p:cNvPicPr>
          <p:nvPr/>
        </p:nvPicPr>
        <p:blipFill>
          <a:blip r:embed="rId7"/>
          <a:stretch>
            <a:fillRect/>
          </a:stretch>
        </p:blipFill>
        <p:spPr>
          <a:xfrm>
            <a:off x="5854614" y="4906110"/>
            <a:ext cx="5707787" cy="1511956"/>
          </a:xfrm>
          <a:prstGeom prst="rect">
            <a:avLst/>
          </a:prstGeom>
        </p:spPr>
      </p:pic>
    </p:spTree>
    <p:extLst>
      <p:ext uri="{BB962C8B-B14F-4D97-AF65-F5344CB8AC3E}">
        <p14:creationId xmlns:p14="http://schemas.microsoft.com/office/powerpoint/2010/main" val="920015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9DF2-34B4-FC1F-1208-80736011DC6B}"/>
              </a:ext>
            </a:extLst>
          </p:cNvPr>
          <p:cNvSpPr txBox="1">
            <a:spLocks/>
          </p:cNvSpPr>
          <p:nvPr/>
        </p:nvSpPr>
        <p:spPr>
          <a:xfrm>
            <a:off x="575387" y="410372"/>
            <a:ext cx="6265373" cy="714375"/>
          </a:xfrm>
          <a:prstGeom prst="rect">
            <a:avLst/>
          </a:prstGeom>
          <a:solidFill>
            <a:schemeClr val="bg1">
              <a:alpha val="50000"/>
            </a:schemeClr>
          </a:solidFill>
        </p:spPr>
        <p:txBody>
          <a:bodyPr>
            <a:normAutofit/>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a:spcAft>
                <a:spcPts val="600"/>
              </a:spcAft>
            </a:pPr>
            <a:r>
              <a:rPr lang="fr-FR" b="1" kern="0" dirty="0">
                <a:solidFill>
                  <a:schemeClr val="accent2"/>
                </a:solidFill>
                <a:latin typeface="Lato Black" panose="020F0A02020204030203" pitchFamily="34" charset="0"/>
                <a:ea typeface="+mj-ea"/>
                <a:cs typeface="Lato Black" panose="020F0A02020204030203" pitchFamily="34" charset="0"/>
              </a:rPr>
              <a:t>DDD Save an </a:t>
            </a:r>
            <a:r>
              <a:rPr lang="fr-FR" b="1" kern="0">
                <a:solidFill>
                  <a:schemeClr val="accent2"/>
                </a:solidFill>
                <a:latin typeface="Lato Black" panose="020F0A02020204030203" pitchFamily="34" charset="0"/>
                <a:ea typeface="+mj-ea"/>
                <a:cs typeface="Lato Black" panose="020F0A02020204030203" pitchFamily="34" charset="0"/>
              </a:rPr>
              <a:t>Aggregate</a:t>
            </a:r>
            <a:endParaRPr lang="fr-FR" b="1" kern="0" dirty="0">
              <a:solidFill>
                <a:schemeClr val="accent2"/>
              </a:solidFill>
              <a:latin typeface="Lato Black" panose="020F0A02020204030203" pitchFamily="34" charset="0"/>
              <a:ea typeface="+mj-ea"/>
              <a:cs typeface="Lato Black" panose="020F0A02020204030203" pitchFamily="34" charset="0"/>
            </a:endParaRPr>
          </a:p>
        </p:txBody>
      </p:sp>
      <p:pic>
        <p:nvPicPr>
          <p:cNvPr id="10" name="Image 9">
            <a:extLst>
              <a:ext uri="{FF2B5EF4-FFF2-40B4-BE49-F238E27FC236}">
                <a16:creationId xmlns:a16="http://schemas.microsoft.com/office/drawing/2014/main" id="{AFB6EA55-362A-EA73-D465-B6B175F9A09D}"/>
              </a:ext>
            </a:extLst>
          </p:cNvPr>
          <p:cNvPicPr>
            <a:picLocks noChangeAspect="1"/>
          </p:cNvPicPr>
          <p:nvPr/>
        </p:nvPicPr>
        <p:blipFill>
          <a:blip r:embed="rId2"/>
          <a:stretch>
            <a:fillRect/>
          </a:stretch>
        </p:blipFill>
        <p:spPr>
          <a:xfrm>
            <a:off x="575387" y="1930183"/>
            <a:ext cx="6240694" cy="2449472"/>
          </a:xfrm>
          <a:prstGeom prst="rect">
            <a:avLst/>
          </a:prstGeom>
          <a:noFill/>
        </p:spPr>
      </p:pic>
    </p:spTree>
    <p:extLst>
      <p:ext uri="{BB962C8B-B14F-4D97-AF65-F5344CB8AC3E}">
        <p14:creationId xmlns:p14="http://schemas.microsoft.com/office/powerpoint/2010/main" val="1074092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9DF2-34B4-FC1F-1208-80736011DC6B}"/>
              </a:ext>
            </a:extLst>
          </p:cNvPr>
          <p:cNvSpPr txBox="1">
            <a:spLocks/>
          </p:cNvSpPr>
          <p:nvPr/>
        </p:nvSpPr>
        <p:spPr>
          <a:xfrm>
            <a:off x="575386" y="410372"/>
            <a:ext cx="10276227" cy="714375"/>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r>
              <a:rPr lang="en-US" kern="0" dirty="0"/>
              <a:t>DDD Les aggregates et les Repositories</a:t>
            </a:r>
            <a:endParaRPr lang="fr-FR" kern="0" dirty="0"/>
          </a:p>
        </p:txBody>
      </p:sp>
      <p:pic>
        <p:nvPicPr>
          <p:cNvPr id="3" name="Image 2">
            <a:extLst>
              <a:ext uri="{FF2B5EF4-FFF2-40B4-BE49-F238E27FC236}">
                <a16:creationId xmlns:a16="http://schemas.microsoft.com/office/drawing/2014/main" id="{B810F36E-3FE7-A2CD-A5B4-E4708C328A8F}"/>
              </a:ext>
            </a:extLst>
          </p:cNvPr>
          <p:cNvPicPr>
            <a:picLocks noChangeAspect="1"/>
          </p:cNvPicPr>
          <p:nvPr/>
        </p:nvPicPr>
        <p:blipFill>
          <a:blip r:embed="rId2"/>
          <a:stretch>
            <a:fillRect/>
          </a:stretch>
        </p:blipFill>
        <p:spPr>
          <a:xfrm>
            <a:off x="775188" y="1202989"/>
            <a:ext cx="4477946" cy="2699101"/>
          </a:xfrm>
          <a:prstGeom prst="rect">
            <a:avLst/>
          </a:prstGeom>
        </p:spPr>
      </p:pic>
      <p:pic>
        <p:nvPicPr>
          <p:cNvPr id="6" name="Image 5">
            <a:extLst>
              <a:ext uri="{FF2B5EF4-FFF2-40B4-BE49-F238E27FC236}">
                <a16:creationId xmlns:a16="http://schemas.microsoft.com/office/drawing/2014/main" id="{164761FB-AB8A-DAC7-A7C1-96DBEE26251A}"/>
              </a:ext>
            </a:extLst>
          </p:cNvPr>
          <p:cNvPicPr>
            <a:picLocks noChangeAspect="1"/>
          </p:cNvPicPr>
          <p:nvPr/>
        </p:nvPicPr>
        <p:blipFill>
          <a:blip r:embed="rId3"/>
          <a:stretch>
            <a:fillRect/>
          </a:stretch>
        </p:blipFill>
        <p:spPr>
          <a:xfrm>
            <a:off x="5971592" y="3729719"/>
            <a:ext cx="5285111" cy="2717909"/>
          </a:xfrm>
          <a:prstGeom prst="rect">
            <a:avLst/>
          </a:prstGeom>
        </p:spPr>
      </p:pic>
    </p:spTree>
    <p:extLst>
      <p:ext uri="{BB962C8B-B14F-4D97-AF65-F5344CB8AC3E}">
        <p14:creationId xmlns:p14="http://schemas.microsoft.com/office/powerpoint/2010/main" val="171839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9DF2-34B4-FC1F-1208-80736011DC6B}"/>
              </a:ext>
            </a:extLst>
          </p:cNvPr>
          <p:cNvSpPr txBox="1">
            <a:spLocks/>
          </p:cNvSpPr>
          <p:nvPr/>
        </p:nvSpPr>
        <p:spPr>
          <a:xfrm>
            <a:off x="575386" y="410372"/>
            <a:ext cx="10276227" cy="714375"/>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r>
              <a:rPr lang="en-US" kern="0" dirty="0"/>
              <a:t>DDD Les aggregates et les Repositories</a:t>
            </a:r>
            <a:endParaRPr lang="fr-FR" kern="0" dirty="0"/>
          </a:p>
        </p:txBody>
      </p:sp>
      <p:pic>
        <p:nvPicPr>
          <p:cNvPr id="5" name="Image 4">
            <a:extLst>
              <a:ext uri="{FF2B5EF4-FFF2-40B4-BE49-F238E27FC236}">
                <a16:creationId xmlns:a16="http://schemas.microsoft.com/office/drawing/2014/main" id="{24979959-C248-79C2-5B3F-D522CBF9AF75}"/>
              </a:ext>
            </a:extLst>
          </p:cNvPr>
          <p:cNvPicPr>
            <a:picLocks noChangeAspect="1"/>
          </p:cNvPicPr>
          <p:nvPr/>
        </p:nvPicPr>
        <p:blipFill>
          <a:blip r:embed="rId3"/>
          <a:stretch>
            <a:fillRect/>
          </a:stretch>
        </p:blipFill>
        <p:spPr>
          <a:xfrm>
            <a:off x="897461" y="1124747"/>
            <a:ext cx="5503339" cy="2161230"/>
          </a:xfrm>
          <a:prstGeom prst="rect">
            <a:avLst/>
          </a:prstGeom>
        </p:spPr>
      </p:pic>
      <p:pic>
        <p:nvPicPr>
          <p:cNvPr id="8" name="Image 7">
            <a:extLst>
              <a:ext uri="{FF2B5EF4-FFF2-40B4-BE49-F238E27FC236}">
                <a16:creationId xmlns:a16="http://schemas.microsoft.com/office/drawing/2014/main" id="{7DEA5665-E297-D15E-288A-A27F9FC5D55C}"/>
              </a:ext>
            </a:extLst>
          </p:cNvPr>
          <p:cNvPicPr>
            <a:picLocks noChangeAspect="1"/>
          </p:cNvPicPr>
          <p:nvPr/>
        </p:nvPicPr>
        <p:blipFill>
          <a:blip r:embed="rId4"/>
          <a:stretch>
            <a:fillRect/>
          </a:stretch>
        </p:blipFill>
        <p:spPr>
          <a:xfrm>
            <a:off x="7041501" y="1255500"/>
            <a:ext cx="4332516" cy="2268000"/>
          </a:xfrm>
          <a:prstGeom prst="rect">
            <a:avLst/>
          </a:prstGeom>
        </p:spPr>
      </p:pic>
      <p:pic>
        <p:nvPicPr>
          <p:cNvPr id="10" name="Image 9">
            <a:extLst>
              <a:ext uri="{FF2B5EF4-FFF2-40B4-BE49-F238E27FC236}">
                <a16:creationId xmlns:a16="http://schemas.microsoft.com/office/drawing/2014/main" id="{7A769D5C-AD9E-0C98-3B52-DC653A015C6F}"/>
              </a:ext>
            </a:extLst>
          </p:cNvPr>
          <p:cNvPicPr>
            <a:picLocks noChangeAspect="1"/>
          </p:cNvPicPr>
          <p:nvPr/>
        </p:nvPicPr>
        <p:blipFill>
          <a:blip r:embed="rId5"/>
          <a:stretch>
            <a:fillRect/>
          </a:stretch>
        </p:blipFill>
        <p:spPr>
          <a:xfrm>
            <a:off x="2774302" y="4000352"/>
            <a:ext cx="5463121" cy="2582281"/>
          </a:xfrm>
          <a:prstGeom prst="rect">
            <a:avLst/>
          </a:prstGeom>
        </p:spPr>
      </p:pic>
    </p:spTree>
    <p:extLst>
      <p:ext uri="{BB962C8B-B14F-4D97-AF65-F5344CB8AC3E}">
        <p14:creationId xmlns:p14="http://schemas.microsoft.com/office/powerpoint/2010/main" val="2094997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CB5ACD-5996-E0A4-0D46-7486CFA8AE5C}"/>
              </a:ext>
            </a:extLst>
          </p:cNvPr>
          <p:cNvSpPr>
            <a:spLocks noGrp="1"/>
          </p:cNvSpPr>
          <p:nvPr>
            <p:ph type="title"/>
          </p:nvPr>
        </p:nvSpPr>
        <p:spPr/>
        <p:txBody>
          <a:bodyPr/>
          <a:lstStyle/>
          <a:p>
            <a:r>
              <a:rPr lang="fr-FR" dirty="0"/>
              <a:t>AGENDA</a:t>
            </a:r>
          </a:p>
        </p:txBody>
      </p:sp>
      <p:sp>
        <p:nvSpPr>
          <p:cNvPr id="3" name="Espace réservé du contenu 2">
            <a:extLst>
              <a:ext uri="{FF2B5EF4-FFF2-40B4-BE49-F238E27FC236}">
                <a16:creationId xmlns:a16="http://schemas.microsoft.com/office/drawing/2014/main" id="{0A41908B-CBC8-A7EE-1650-DE6E1394EEE4}"/>
              </a:ext>
            </a:extLst>
          </p:cNvPr>
          <p:cNvSpPr>
            <a:spLocks noGrp="1"/>
          </p:cNvSpPr>
          <p:nvPr>
            <p:ph idx="1"/>
          </p:nvPr>
        </p:nvSpPr>
        <p:spPr>
          <a:xfrm>
            <a:off x="575386" y="1336446"/>
            <a:ext cx="6312702" cy="4879419"/>
          </a:xfrm>
        </p:spPr>
        <p:txBody>
          <a:bodyPr/>
          <a:lstStyle/>
          <a:p>
            <a:pPr>
              <a:buFont typeface="Wingdings" panose="05000000000000000000" pitchFamily="2" charset="2"/>
              <a:buChar char="q"/>
            </a:pPr>
            <a:r>
              <a:rPr lang="fr-FR" sz="1800" dirty="0" err="1"/>
              <a:t>From</a:t>
            </a:r>
            <a:r>
              <a:rPr lang="fr-FR" sz="1800" dirty="0"/>
              <a:t> </a:t>
            </a:r>
            <a:r>
              <a:rPr lang="fr-FR" sz="1800" dirty="0" err="1"/>
              <a:t>Idea</a:t>
            </a:r>
            <a:r>
              <a:rPr lang="fr-FR" sz="1800" dirty="0"/>
              <a:t> to </a:t>
            </a:r>
            <a:r>
              <a:rPr lang="fr-FR" sz="1800" dirty="0" err="1"/>
              <a:t>implementation</a:t>
            </a:r>
            <a:r>
              <a:rPr lang="fr-FR" sz="1800" dirty="0"/>
              <a:t> : 9 </a:t>
            </a:r>
            <a:r>
              <a:rPr lang="fr-FR" sz="1800" dirty="0" err="1"/>
              <a:t>Steps</a:t>
            </a:r>
            <a:endParaRPr lang="fr-FR" sz="1400" dirty="0"/>
          </a:p>
          <a:p>
            <a:pPr>
              <a:buFont typeface="Wingdings" panose="05000000000000000000" pitchFamily="2" charset="2"/>
              <a:buChar char="q"/>
            </a:pPr>
            <a:r>
              <a:rPr lang="en-US" sz="1800" dirty="0"/>
              <a:t>PLM Market overview</a:t>
            </a:r>
          </a:p>
          <a:p>
            <a:pPr>
              <a:buFont typeface="Wingdings" panose="05000000000000000000" pitchFamily="2" charset="2"/>
              <a:buChar char="q"/>
            </a:pPr>
            <a:r>
              <a:rPr lang="en-US" sz="1800" dirty="0"/>
              <a:t>PLM Business Landscape</a:t>
            </a:r>
          </a:p>
          <a:p>
            <a:pPr>
              <a:buFont typeface="Wingdings" panose="05000000000000000000" pitchFamily="2" charset="2"/>
              <a:buChar char="q"/>
            </a:pPr>
            <a:r>
              <a:rPr lang="en-US" sz="1800" dirty="0"/>
              <a:t>PLM OF FUTURE</a:t>
            </a:r>
          </a:p>
          <a:p>
            <a:pPr>
              <a:buFont typeface="Wingdings" panose="05000000000000000000" pitchFamily="2" charset="2"/>
              <a:buChar char="q"/>
            </a:pPr>
            <a:r>
              <a:rPr lang="en-US" sz="1800" dirty="0"/>
              <a:t>FMS &amp; The PLM</a:t>
            </a:r>
          </a:p>
          <a:p>
            <a:pPr>
              <a:buFont typeface="Wingdings" panose="05000000000000000000" pitchFamily="2" charset="2"/>
              <a:buChar char="q"/>
            </a:pPr>
            <a:r>
              <a:rPr lang="en-US" sz="1800" dirty="0"/>
              <a:t>Q &amp; A</a:t>
            </a:r>
          </a:p>
        </p:txBody>
      </p:sp>
      <p:sp>
        <p:nvSpPr>
          <p:cNvPr id="5" name="Rectangle 1">
            <a:extLst>
              <a:ext uri="{FF2B5EF4-FFF2-40B4-BE49-F238E27FC236}">
                <a16:creationId xmlns:a16="http://schemas.microsoft.com/office/drawing/2014/main" id="{8F0DBB80-B225-4A1A-EE81-89472CD9466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5464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F91A65-0EC5-D3B4-149D-8E75CDE25DE3}"/>
              </a:ext>
            </a:extLst>
          </p:cNvPr>
          <p:cNvSpPr txBox="1">
            <a:spLocks/>
          </p:cNvSpPr>
          <p:nvPr/>
        </p:nvSpPr>
        <p:spPr>
          <a:xfrm>
            <a:off x="575387" y="410372"/>
            <a:ext cx="9841096" cy="714375"/>
          </a:xfrm>
          <a:prstGeom prst="rect">
            <a:avLst/>
          </a:prstGeom>
          <a:solidFill>
            <a:schemeClr val="bg1">
              <a:alpha val="50000"/>
            </a:schemeClr>
          </a:solidFill>
        </p:spPr>
        <p:txBody>
          <a:bodyPr>
            <a:normAutofit/>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a:spcAft>
                <a:spcPts val="600"/>
              </a:spcAft>
            </a:pPr>
            <a:r>
              <a:rPr lang="fr-FR" b="1" dirty="0">
                <a:latin typeface="Lato Black" panose="020F0A02020204030203" pitchFamily="34" charset="0"/>
                <a:ea typeface="+mj-ea"/>
                <a:cs typeface="Lato Black" panose="020F0A02020204030203" pitchFamily="34" charset="0"/>
              </a:rPr>
              <a:t>The 9 </a:t>
            </a:r>
            <a:r>
              <a:rPr lang="fr-FR" b="1" dirty="0" err="1">
                <a:latin typeface="Lato Black" panose="020F0A02020204030203" pitchFamily="34" charset="0"/>
                <a:ea typeface="+mj-ea"/>
                <a:cs typeface="Lato Black" panose="020F0A02020204030203" pitchFamily="34" charset="0"/>
              </a:rPr>
              <a:t>Steps</a:t>
            </a:r>
            <a:endParaRPr lang="fr-FR" b="1" dirty="0">
              <a:latin typeface="Lato Black" panose="020F0A02020204030203" pitchFamily="34" charset="0"/>
              <a:ea typeface="+mj-ea"/>
              <a:cs typeface="Lato Black" panose="020F0A02020204030203" pitchFamily="34" charset="0"/>
            </a:endParaRPr>
          </a:p>
        </p:txBody>
      </p:sp>
      <p:pic>
        <p:nvPicPr>
          <p:cNvPr id="1026" name="Picture 2" descr="Software Development Life Cycle">
            <a:extLst>
              <a:ext uri="{FF2B5EF4-FFF2-40B4-BE49-F238E27FC236}">
                <a16:creationId xmlns:a16="http://schemas.microsoft.com/office/drawing/2014/main" id="{DB24A21F-F22A-237E-DC75-5C51EA2DF0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84324" y="319803"/>
            <a:ext cx="6450483" cy="3870290"/>
          </a:xfrm>
          <a:prstGeom prst="rect">
            <a:avLst/>
          </a:prstGeom>
          <a:solidFill>
            <a:srgbClr val="FFFFFF"/>
          </a:solidFill>
        </p:spPr>
      </p:pic>
      <p:graphicFrame>
        <p:nvGraphicFramePr>
          <p:cNvPr id="3" name="Diagramme 2">
            <a:extLst>
              <a:ext uri="{FF2B5EF4-FFF2-40B4-BE49-F238E27FC236}">
                <a16:creationId xmlns:a16="http://schemas.microsoft.com/office/drawing/2014/main" id="{FEDBC6FE-BC5F-D614-B41F-DAA964B1D0E8}"/>
              </a:ext>
            </a:extLst>
          </p:cNvPr>
          <p:cNvGraphicFramePr/>
          <p:nvPr>
            <p:extLst>
              <p:ext uri="{D42A27DB-BD31-4B8C-83A1-F6EECF244321}">
                <p14:modId xmlns:p14="http://schemas.microsoft.com/office/powerpoint/2010/main" val="2617637538"/>
              </p:ext>
            </p:extLst>
          </p:nvPr>
        </p:nvGraphicFramePr>
        <p:xfrm>
          <a:off x="869191" y="3984609"/>
          <a:ext cx="10019587" cy="1818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me 3">
            <a:extLst>
              <a:ext uri="{FF2B5EF4-FFF2-40B4-BE49-F238E27FC236}">
                <a16:creationId xmlns:a16="http://schemas.microsoft.com/office/drawing/2014/main" id="{DBDF104C-C3F8-901C-5F21-4D78DDDF3542}"/>
              </a:ext>
            </a:extLst>
          </p:cNvPr>
          <p:cNvGraphicFramePr/>
          <p:nvPr>
            <p:extLst>
              <p:ext uri="{D42A27DB-BD31-4B8C-83A1-F6EECF244321}">
                <p14:modId xmlns:p14="http://schemas.microsoft.com/office/powerpoint/2010/main" val="1385537491"/>
              </p:ext>
            </p:extLst>
          </p:nvPr>
        </p:nvGraphicFramePr>
        <p:xfrm>
          <a:off x="983464" y="5173981"/>
          <a:ext cx="10019587" cy="180777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55934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9DF2-34B4-FC1F-1208-80736011DC6B}"/>
              </a:ext>
            </a:extLst>
          </p:cNvPr>
          <p:cNvSpPr txBox="1">
            <a:spLocks/>
          </p:cNvSpPr>
          <p:nvPr/>
        </p:nvSpPr>
        <p:spPr>
          <a:xfrm>
            <a:off x="575386" y="410372"/>
            <a:ext cx="10276227" cy="714375"/>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r>
              <a:rPr lang="en-US" sz="2400" dirty="0"/>
              <a:t>The Idea</a:t>
            </a:r>
          </a:p>
        </p:txBody>
      </p:sp>
      <p:sp>
        <p:nvSpPr>
          <p:cNvPr id="12" name="ZoneTexte 11">
            <a:extLst>
              <a:ext uri="{FF2B5EF4-FFF2-40B4-BE49-F238E27FC236}">
                <a16:creationId xmlns:a16="http://schemas.microsoft.com/office/drawing/2014/main" id="{BE0AC617-FAF1-D981-79C2-018075A46310}"/>
              </a:ext>
            </a:extLst>
          </p:cNvPr>
          <p:cNvSpPr txBox="1"/>
          <p:nvPr/>
        </p:nvSpPr>
        <p:spPr bwMode="gray">
          <a:xfrm>
            <a:off x="565461" y="3053531"/>
            <a:ext cx="10163709" cy="3477875"/>
          </a:xfrm>
          <a:prstGeom prst="rect">
            <a:avLst/>
          </a:prstGeom>
          <a:noFill/>
        </p:spPr>
        <p:txBody>
          <a:bodyPr wrap="square">
            <a:spAutoFit/>
          </a:bodyPr>
          <a:lstStyle/>
          <a:p>
            <a:pPr marL="342900" indent="-342900" algn="l">
              <a:buFont typeface="Wingdings" panose="05000000000000000000" pitchFamily="2" charset="2"/>
              <a:buChar char="ü"/>
            </a:pPr>
            <a:r>
              <a:rPr lang="en-US" sz="2000" b="0" i="0" dirty="0">
                <a:solidFill>
                  <a:schemeClr val="accent1">
                    <a:lumMod val="50000"/>
                  </a:schemeClr>
                </a:solidFill>
                <a:effectLst/>
                <a:latin typeface="Gordita"/>
              </a:rPr>
              <a:t>Brilliant ideas lead to excellent products. But, ideas must receive a thorough evaluation before adoption. In addition to evaluation, establishing means to achieve company objectives, determining solutions, and selecting the project’s scope is all part of the planning phase of the software development or </a:t>
            </a:r>
            <a:r>
              <a:rPr lang="en-US" sz="2000" b="0" i="0" u="sng" dirty="0">
                <a:solidFill>
                  <a:schemeClr val="accent1">
                    <a:lumMod val="50000"/>
                  </a:schemeClr>
                </a:solidFill>
                <a:effectLst/>
                <a:latin typeface="Gordita"/>
                <a:hlinkClick r:id="rId3">
                  <a:extLst>
                    <a:ext uri="{A12FA001-AC4F-418D-AE19-62706E023703}">
                      <ahyp:hlinkClr xmlns:ahyp="http://schemas.microsoft.com/office/drawing/2018/hyperlinkcolor" val="tx"/>
                    </a:ext>
                  </a:extLst>
                </a:hlinkClick>
              </a:rPr>
              <a:t>product development</a:t>
            </a:r>
            <a:r>
              <a:rPr lang="en-US" sz="2000" b="0" i="0" dirty="0">
                <a:solidFill>
                  <a:schemeClr val="accent1">
                    <a:lumMod val="50000"/>
                  </a:schemeClr>
                </a:solidFill>
                <a:effectLst/>
                <a:latin typeface="Gordita"/>
              </a:rPr>
              <a:t> process.</a:t>
            </a:r>
            <a:br>
              <a:rPr lang="en-US" sz="2000" b="0" i="0" dirty="0">
                <a:solidFill>
                  <a:schemeClr val="accent1">
                    <a:lumMod val="50000"/>
                  </a:schemeClr>
                </a:solidFill>
                <a:effectLst/>
                <a:latin typeface="Gordita"/>
              </a:rPr>
            </a:br>
            <a:r>
              <a:rPr lang="en-US" sz="2000" b="0" i="0" dirty="0">
                <a:solidFill>
                  <a:schemeClr val="accent1">
                    <a:lumMod val="50000"/>
                  </a:schemeClr>
                </a:solidFill>
                <a:effectLst/>
                <a:latin typeface="Gordita"/>
              </a:rPr>
              <a:t>Here are a few more points that you can probe upon in this </a:t>
            </a:r>
            <a:r>
              <a:rPr lang="en-US" sz="2000" b="0" i="0" dirty="0" err="1">
                <a:solidFill>
                  <a:schemeClr val="accent1">
                    <a:lumMod val="50000"/>
                  </a:schemeClr>
                </a:solidFill>
                <a:effectLst/>
                <a:latin typeface="Gordita"/>
              </a:rPr>
              <a:t>phase:Define</a:t>
            </a:r>
            <a:r>
              <a:rPr lang="en-US" sz="2000" b="0" i="0" dirty="0">
                <a:solidFill>
                  <a:schemeClr val="accent1">
                    <a:lumMod val="50000"/>
                  </a:schemeClr>
                </a:solidFill>
                <a:effectLst/>
                <a:latin typeface="Gordita"/>
              </a:rPr>
              <a:t> your objectives</a:t>
            </a:r>
          </a:p>
          <a:p>
            <a:pPr marL="285750" indent="-285750" algn="l">
              <a:buFont typeface="Wingdings" panose="05000000000000000000" pitchFamily="2" charset="2"/>
              <a:buChar char="ü"/>
            </a:pPr>
            <a:r>
              <a:rPr lang="en-US" sz="2000" b="0" i="0" dirty="0">
                <a:solidFill>
                  <a:schemeClr val="accent1">
                    <a:lumMod val="50000"/>
                  </a:schemeClr>
                </a:solidFill>
                <a:effectLst/>
                <a:latin typeface="Gordita"/>
              </a:rPr>
              <a:t>Make a list of the features that your software will have</a:t>
            </a:r>
          </a:p>
          <a:p>
            <a:pPr marL="285750" indent="-285750" algn="l">
              <a:buFont typeface="Wingdings" panose="05000000000000000000" pitchFamily="2" charset="2"/>
              <a:buChar char="ü"/>
            </a:pPr>
            <a:r>
              <a:rPr lang="en-US" sz="2000" b="0" i="0" dirty="0">
                <a:solidFill>
                  <a:schemeClr val="accent1">
                    <a:lumMod val="50000"/>
                  </a:schemeClr>
                </a:solidFill>
                <a:effectLst/>
                <a:latin typeface="Gordita"/>
              </a:rPr>
              <a:t>Look into different </a:t>
            </a:r>
            <a:r>
              <a:rPr lang="en-US" sz="2000" b="0" i="0" u="sng" dirty="0">
                <a:solidFill>
                  <a:schemeClr val="accent1">
                    <a:lumMod val="50000"/>
                  </a:schemeClr>
                </a:solidFill>
                <a:effectLst/>
                <a:latin typeface="Gordita"/>
                <a:hlinkClick r:id="rId4">
                  <a:extLst>
                    <a:ext uri="{A12FA001-AC4F-418D-AE19-62706E023703}">
                      <ahyp:hlinkClr xmlns:ahyp="http://schemas.microsoft.com/office/drawing/2018/hyperlinkcolor" val="tx"/>
                    </a:ext>
                  </a:extLst>
                </a:hlinkClick>
              </a:rPr>
              <a:t>software developments</a:t>
            </a:r>
            <a:r>
              <a:rPr lang="en-US" sz="2000" u="sng" dirty="0">
                <a:solidFill>
                  <a:schemeClr val="accent1">
                    <a:lumMod val="50000"/>
                  </a:schemeClr>
                </a:solidFill>
                <a:latin typeface="Gordita"/>
              </a:rPr>
              <a:t> </a:t>
            </a:r>
            <a:r>
              <a:rPr lang="en-US" sz="2000" b="0" i="0" dirty="0">
                <a:solidFill>
                  <a:schemeClr val="accent1">
                    <a:lumMod val="50000"/>
                  </a:schemeClr>
                </a:solidFill>
                <a:effectLst/>
                <a:latin typeface="Gordita"/>
              </a:rPr>
              <a:t>Brainstorm how you can make your product stand out</a:t>
            </a:r>
          </a:p>
          <a:p>
            <a:pPr marL="285750" indent="-285750" algn="l">
              <a:buFont typeface="Wingdings" panose="05000000000000000000" pitchFamily="2" charset="2"/>
              <a:buChar char="ü"/>
            </a:pPr>
            <a:r>
              <a:rPr lang="en-US" sz="2000" b="0" i="0" dirty="0">
                <a:solidFill>
                  <a:schemeClr val="accent1">
                    <a:lumMod val="50000"/>
                  </a:schemeClr>
                </a:solidFill>
                <a:effectLst/>
                <a:latin typeface="Gordita"/>
              </a:rPr>
              <a:t>Discuss who your target audience is</a:t>
            </a:r>
          </a:p>
          <a:p>
            <a:pPr marL="285750" indent="-285750" algn="l">
              <a:buFont typeface="Wingdings" panose="05000000000000000000" pitchFamily="2" charset="2"/>
              <a:buChar char="ü"/>
            </a:pPr>
            <a:r>
              <a:rPr lang="en-US" sz="2000" b="0" i="0" dirty="0">
                <a:solidFill>
                  <a:schemeClr val="accent1">
                    <a:lumMod val="50000"/>
                  </a:schemeClr>
                </a:solidFill>
                <a:effectLst/>
                <a:latin typeface="Gordita"/>
              </a:rPr>
              <a:t>Make a rough sketch of the software</a:t>
            </a:r>
          </a:p>
          <a:p>
            <a:pPr marL="285750" indent="-285750" algn="l">
              <a:buFont typeface="Wingdings" panose="05000000000000000000" pitchFamily="2" charset="2"/>
              <a:buChar char="ü"/>
            </a:pPr>
            <a:r>
              <a:rPr lang="en-US" sz="2000" b="0" i="0" dirty="0">
                <a:solidFill>
                  <a:schemeClr val="accent1">
                    <a:lumMod val="50000"/>
                  </a:schemeClr>
                </a:solidFill>
                <a:effectLst/>
                <a:latin typeface="Gordita"/>
              </a:rPr>
              <a:t>Utilize your analytical skills to create a user story</a:t>
            </a:r>
          </a:p>
        </p:txBody>
      </p:sp>
      <p:sp>
        <p:nvSpPr>
          <p:cNvPr id="13" name="ZoneTexte 12">
            <a:extLst>
              <a:ext uri="{FF2B5EF4-FFF2-40B4-BE49-F238E27FC236}">
                <a16:creationId xmlns:a16="http://schemas.microsoft.com/office/drawing/2014/main" id="{8F007E23-D3E2-F422-21D0-9D03232143ED}"/>
              </a:ext>
            </a:extLst>
          </p:cNvPr>
          <p:cNvSpPr txBox="1"/>
          <p:nvPr/>
        </p:nvSpPr>
        <p:spPr bwMode="gray">
          <a:xfrm>
            <a:off x="476291" y="1357233"/>
            <a:ext cx="4726112" cy="307777"/>
          </a:xfrm>
          <a:prstGeom prst="rect">
            <a:avLst/>
          </a:prstGeom>
        </p:spPr>
        <p:txBody>
          <a:bodyPr wrap="square" lIns="91440" tIns="0" rIns="91440" bIns="0" rtlCol="0" anchor="t">
            <a:spAutoFit/>
          </a:bodyPr>
          <a:lstStyle/>
          <a:p>
            <a:pPr marL="457200" indent="-457200" rtl="0" eaLnBrk="1" fontAlgn="base" hangingPunct="1">
              <a:spcBef>
                <a:spcPts val="411"/>
              </a:spcBef>
              <a:spcAft>
                <a:spcPct val="0"/>
              </a:spcAft>
              <a:buClr>
                <a:srgbClr val="3EABD8"/>
              </a:buClr>
              <a:buSzPct val="80000"/>
              <a:buFont typeface="Wingdings" panose="05000000000000000000" pitchFamily="2" charset="2"/>
              <a:buChar char="ü"/>
            </a:pPr>
            <a:r>
              <a:rPr lang="fr-FR" sz="2000" b="1" kern="0" dirty="0" err="1">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Needs</a:t>
            </a:r>
            <a:r>
              <a:rPr lang="fr-FR" sz="2000" b="1" kern="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 </a:t>
            </a:r>
            <a:r>
              <a:rPr lang="fr-FR" sz="2000" b="1" kern="0" dirty="0" err="1">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identified</a:t>
            </a:r>
            <a:r>
              <a:rPr lang="fr-FR" sz="2000" b="1" kern="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 </a:t>
            </a:r>
            <a:r>
              <a:rPr lang="fr-FR" sz="2000" b="1" kern="0" dirty="0" err="1">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from</a:t>
            </a:r>
            <a:r>
              <a:rPr lang="fr-FR" sz="2000" b="1" kern="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 </a:t>
            </a:r>
            <a:r>
              <a:rPr lang="fr-FR" sz="2000" b="1" kern="0" dirty="0" err="1">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market</a:t>
            </a:r>
            <a:endParaRPr lang="fr-FR" sz="2000" b="1" kern="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endParaRPr>
          </a:p>
        </p:txBody>
      </p:sp>
      <p:sp>
        <p:nvSpPr>
          <p:cNvPr id="14" name="ZoneTexte 13">
            <a:extLst>
              <a:ext uri="{FF2B5EF4-FFF2-40B4-BE49-F238E27FC236}">
                <a16:creationId xmlns:a16="http://schemas.microsoft.com/office/drawing/2014/main" id="{6BD4A88F-6193-2D4F-ABC8-FAE05FACCAD5}"/>
              </a:ext>
            </a:extLst>
          </p:cNvPr>
          <p:cNvSpPr txBox="1"/>
          <p:nvPr/>
        </p:nvSpPr>
        <p:spPr bwMode="gray">
          <a:xfrm>
            <a:off x="565461" y="2020467"/>
            <a:ext cx="4547772" cy="307777"/>
          </a:xfrm>
          <a:prstGeom prst="rect">
            <a:avLst/>
          </a:prstGeom>
        </p:spPr>
        <p:txBody>
          <a:bodyPr wrap="square" lIns="91440" tIns="0" rIns="91440" bIns="0" rtlCol="0" anchor="t">
            <a:spAutoFit/>
          </a:bodyPr>
          <a:lstStyle/>
          <a:p>
            <a:pPr marL="457200" indent="-457200" rtl="0" eaLnBrk="1" fontAlgn="base" hangingPunct="1">
              <a:spcBef>
                <a:spcPts val="411"/>
              </a:spcBef>
              <a:spcAft>
                <a:spcPct val="0"/>
              </a:spcAft>
              <a:buClr>
                <a:srgbClr val="3EABD8"/>
              </a:buClr>
              <a:buSzPct val="80000"/>
              <a:buFont typeface="Wingdings" panose="05000000000000000000" pitchFamily="2" charset="2"/>
              <a:buChar char="ü"/>
            </a:pPr>
            <a:r>
              <a:rPr lang="fr-FR" sz="2000" b="1" kern="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R&amp;D</a:t>
            </a:r>
          </a:p>
        </p:txBody>
      </p:sp>
      <p:sp>
        <p:nvSpPr>
          <p:cNvPr id="15" name="ZoneTexte 14">
            <a:extLst>
              <a:ext uri="{FF2B5EF4-FFF2-40B4-BE49-F238E27FC236}">
                <a16:creationId xmlns:a16="http://schemas.microsoft.com/office/drawing/2014/main" id="{55908199-C0FA-CFEA-E5B1-915018189B2A}"/>
              </a:ext>
            </a:extLst>
          </p:cNvPr>
          <p:cNvSpPr txBox="1"/>
          <p:nvPr/>
        </p:nvSpPr>
        <p:spPr bwMode="gray">
          <a:xfrm>
            <a:off x="6096000" y="1301239"/>
            <a:ext cx="4547772" cy="307777"/>
          </a:xfrm>
          <a:prstGeom prst="rect">
            <a:avLst/>
          </a:prstGeom>
        </p:spPr>
        <p:txBody>
          <a:bodyPr wrap="square" lIns="91440" tIns="0" rIns="91440" bIns="0" rtlCol="0" anchor="t">
            <a:spAutoFit/>
          </a:bodyPr>
          <a:lstStyle/>
          <a:p>
            <a:pPr marL="457200" indent="-457200" rtl="0" eaLnBrk="1" fontAlgn="base" hangingPunct="1">
              <a:spcBef>
                <a:spcPts val="411"/>
              </a:spcBef>
              <a:spcAft>
                <a:spcPct val="0"/>
              </a:spcAft>
              <a:buClr>
                <a:srgbClr val="3EABD8"/>
              </a:buClr>
              <a:buSzPct val="80000"/>
              <a:buFont typeface="Wingdings" panose="05000000000000000000" pitchFamily="2" charset="2"/>
              <a:buChar char="ü"/>
            </a:pPr>
            <a:r>
              <a:rPr lang="fr-FR" sz="2000" b="1" kern="0" dirty="0" err="1">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Idea</a:t>
            </a:r>
            <a:r>
              <a:rPr lang="fr-FR" sz="2000" b="1" kern="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 to Solve a </a:t>
            </a:r>
            <a:r>
              <a:rPr lang="fr-FR" sz="2000" b="1" kern="0" dirty="0" err="1">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problem</a:t>
            </a:r>
            <a:endParaRPr lang="fr-FR" sz="2000" b="1" kern="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endParaRPr>
          </a:p>
        </p:txBody>
      </p:sp>
      <p:sp>
        <p:nvSpPr>
          <p:cNvPr id="16" name="ZoneTexte 15">
            <a:extLst>
              <a:ext uri="{FF2B5EF4-FFF2-40B4-BE49-F238E27FC236}">
                <a16:creationId xmlns:a16="http://schemas.microsoft.com/office/drawing/2014/main" id="{6654EF6D-ECA5-C3F4-AEE8-5286A2A71B45}"/>
              </a:ext>
            </a:extLst>
          </p:cNvPr>
          <p:cNvSpPr txBox="1"/>
          <p:nvPr/>
        </p:nvSpPr>
        <p:spPr bwMode="gray">
          <a:xfrm>
            <a:off x="6198996" y="2054095"/>
            <a:ext cx="4547772" cy="307777"/>
          </a:xfrm>
          <a:prstGeom prst="rect">
            <a:avLst/>
          </a:prstGeom>
        </p:spPr>
        <p:txBody>
          <a:bodyPr wrap="square" lIns="91440" tIns="0" rIns="91440" bIns="0" rtlCol="0" anchor="t">
            <a:spAutoFit/>
          </a:bodyPr>
          <a:lstStyle/>
          <a:p>
            <a:pPr marL="457200" indent="-457200" rtl="0" eaLnBrk="1" fontAlgn="base" hangingPunct="1">
              <a:spcBef>
                <a:spcPts val="411"/>
              </a:spcBef>
              <a:spcAft>
                <a:spcPct val="0"/>
              </a:spcAft>
              <a:buClr>
                <a:srgbClr val="3EABD8"/>
              </a:buClr>
              <a:buSzPct val="80000"/>
              <a:buFont typeface="Wingdings" panose="05000000000000000000" pitchFamily="2" charset="2"/>
              <a:buChar char="ü"/>
            </a:pPr>
            <a:r>
              <a:rPr lang="fr-FR" sz="2000" b="1" kern="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Innovation process</a:t>
            </a:r>
          </a:p>
        </p:txBody>
      </p:sp>
    </p:spTree>
    <p:extLst>
      <p:ext uri="{BB962C8B-B14F-4D97-AF65-F5344CB8AC3E}">
        <p14:creationId xmlns:p14="http://schemas.microsoft.com/office/powerpoint/2010/main" val="1419168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CB5ACD-5996-E0A4-0D46-7486CFA8AE5C}"/>
              </a:ext>
            </a:extLst>
          </p:cNvPr>
          <p:cNvSpPr>
            <a:spLocks noGrp="1"/>
          </p:cNvSpPr>
          <p:nvPr>
            <p:ph type="title"/>
          </p:nvPr>
        </p:nvSpPr>
        <p:spPr>
          <a:xfrm>
            <a:off x="387524" y="1019389"/>
            <a:ext cx="6312701" cy="714375"/>
          </a:xfrm>
        </p:spPr>
        <p:txBody>
          <a:bodyPr/>
          <a:lstStyle/>
          <a:p>
            <a:r>
              <a:rPr lang="fr-FR" sz="4400" dirty="0"/>
              <a:t>Q &amp; A</a:t>
            </a:r>
          </a:p>
        </p:txBody>
      </p:sp>
    </p:spTree>
    <p:extLst>
      <p:ext uri="{BB962C8B-B14F-4D97-AF65-F5344CB8AC3E}">
        <p14:creationId xmlns:p14="http://schemas.microsoft.com/office/powerpoint/2010/main" val="312996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9DF2-34B4-FC1F-1208-80736011DC6B}"/>
              </a:ext>
            </a:extLst>
          </p:cNvPr>
          <p:cNvSpPr txBox="1">
            <a:spLocks/>
          </p:cNvSpPr>
          <p:nvPr/>
        </p:nvSpPr>
        <p:spPr>
          <a:xfrm>
            <a:off x="575386" y="410372"/>
            <a:ext cx="10276227" cy="714375"/>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r>
              <a:rPr lang="en-US" kern="0" dirty="0"/>
              <a:t>Les 3 perspectives d’un </a:t>
            </a:r>
            <a:r>
              <a:rPr lang="en-US" kern="0" dirty="0" err="1"/>
              <a:t>produit</a:t>
            </a:r>
            <a:r>
              <a:rPr lang="en-US" kern="0" dirty="0"/>
              <a:t> numérique</a:t>
            </a:r>
            <a:endParaRPr lang="fr-FR" kern="0" dirty="0"/>
          </a:p>
        </p:txBody>
      </p:sp>
      <p:sp>
        <p:nvSpPr>
          <p:cNvPr id="3" name="Ellipse 2">
            <a:extLst>
              <a:ext uri="{FF2B5EF4-FFF2-40B4-BE49-F238E27FC236}">
                <a16:creationId xmlns:a16="http://schemas.microsoft.com/office/drawing/2014/main" id="{2EEBC9EE-99C4-3A81-812A-D46D6B8347E6}"/>
              </a:ext>
            </a:extLst>
          </p:cNvPr>
          <p:cNvSpPr/>
          <p:nvPr/>
        </p:nvSpPr>
        <p:spPr bwMode="auto">
          <a:xfrm rot="19800000">
            <a:off x="2117558" y="1306200"/>
            <a:ext cx="3811511" cy="3356405"/>
          </a:xfrm>
          <a:prstGeom prst="ellipse">
            <a:avLst/>
          </a:prstGeom>
          <a:solidFill>
            <a:srgbClr val="559EAF">
              <a:alpha val="51000"/>
            </a:srgb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dirty="0">
                <a:ln>
                  <a:noFill/>
                </a:ln>
                <a:solidFill>
                  <a:schemeClr val="tx2"/>
                </a:solidFill>
                <a:effectLst/>
                <a:latin typeface="Arial" charset="0"/>
              </a:rPr>
              <a:t>Business</a:t>
            </a:r>
          </a:p>
        </p:txBody>
      </p:sp>
      <p:sp>
        <p:nvSpPr>
          <p:cNvPr id="7" name="Ellipse 6">
            <a:extLst>
              <a:ext uri="{FF2B5EF4-FFF2-40B4-BE49-F238E27FC236}">
                <a16:creationId xmlns:a16="http://schemas.microsoft.com/office/drawing/2014/main" id="{6EE20FA1-1A78-C3C6-5637-9EB4022F9ECF}"/>
              </a:ext>
            </a:extLst>
          </p:cNvPr>
          <p:cNvSpPr/>
          <p:nvPr/>
        </p:nvSpPr>
        <p:spPr bwMode="auto">
          <a:xfrm rot="2322150">
            <a:off x="4429814" y="1693830"/>
            <a:ext cx="3811511" cy="3712308"/>
          </a:xfrm>
          <a:prstGeom prst="ellipse">
            <a:avLst/>
          </a:prstGeom>
          <a:solidFill>
            <a:schemeClr val="accent2">
              <a:lumMod val="40000"/>
              <a:lumOff val="60000"/>
              <a:alpha val="72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dirty="0">
                <a:ln>
                  <a:noFill/>
                </a:ln>
                <a:solidFill>
                  <a:schemeClr val="tx2"/>
                </a:solidFill>
                <a:effectLst/>
                <a:latin typeface="Arial" charset="0"/>
              </a:rPr>
              <a:t>Technologie</a:t>
            </a:r>
          </a:p>
        </p:txBody>
      </p:sp>
      <p:sp>
        <p:nvSpPr>
          <p:cNvPr id="8" name="Ellipse 7">
            <a:extLst>
              <a:ext uri="{FF2B5EF4-FFF2-40B4-BE49-F238E27FC236}">
                <a16:creationId xmlns:a16="http://schemas.microsoft.com/office/drawing/2014/main" id="{2363985B-8575-730A-D35E-5EEF387EDB35}"/>
              </a:ext>
            </a:extLst>
          </p:cNvPr>
          <p:cNvSpPr/>
          <p:nvPr/>
        </p:nvSpPr>
        <p:spPr bwMode="auto">
          <a:xfrm>
            <a:off x="3444888" y="2832692"/>
            <a:ext cx="3811511" cy="3356405"/>
          </a:xfrm>
          <a:prstGeom prst="ellipse">
            <a:avLst/>
          </a:prstGeom>
          <a:gradFill>
            <a:gsLst>
              <a:gs pos="0">
                <a:schemeClr val="accent1">
                  <a:lumMod val="5000"/>
                  <a:lumOff val="95000"/>
                  <a:alpha val="6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dirty="0">
                <a:ln>
                  <a:noFill/>
                </a:ln>
                <a:solidFill>
                  <a:schemeClr val="tx2"/>
                </a:solidFill>
                <a:effectLst/>
                <a:latin typeface="Arial" charset="0"/>
              </a:rPr>
              <a:t>USAGE</a:t>
            </a:r>
          </a:p>
        </p:txBody>
      </p:sp>
      <p:sp>
        <p:nvSpPr>
          <p:cNvPr id="9" name="ZoneTexte 8">
            <a:extLst>
              <a:ext uri="{FF2B5EF4-FFF2-40B4-BE49-F238E27FC236}">
                <a16:creationId xmlns:a16="http://schemas.microsoft.com/office/drawing/2014/main" id="{0BC5F1D7-5991-D9FE-974A-FB6CA647B2C9}"/>
              </a:ext>
            </a:extLst>
          </p:cNvPr>
          <p:cNvSpPr txBox="1"/>
          <p:nvPr/>
        </p:nvSpPr>
        <p:spPr bwMode="gray">
          <a:xfrm rot="18983639">
            <a:off x="4579388" y="3303762"/>
            <a:ext cx="1407758" cy="492443"/>
          </a:xfrm>
          <a:prstGeom prst="rect">
            <a:avLst/>
          </a:prstGeom>
        </p:spPr>
        <p:txBody>
          <a:bodyPr wrap="none" tIns="0" bIns="0" rtlCol="0">
            <a:spAutoFit/>
          </a:bodyPr>
          <a:lstStyle/>
          <a:p>
            <a:pPr marL="0" indent="0" algn="ctr" rtl="0" eaLnBrk="1" fontAlgn="base" hangingPunct="1">
              <a:spcBef>
                <a:spcPts val="411"/>
              </a:spcBef>
              <a:spcAft>
                <a:spcPct val="0"/>
              </a:spcAft>
              <a:buClr>
                <a:srgbClr val="3EABD8"/>
              </a:buClr>
              <a:buSzPct val="80000"/>
              <a:buFont typeface="Wingdings" pitchFamily="2" charset="2"/>
              <a:buNone/>
            </a:pPr>
            <a:r>
              <a:rPr lang="fr-FR" sz="3200" b="1" kern="0" baseline="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rPr>
              <a:t>Valeur</a:t>
            </a:r>
          </a:p>
        </p:txBody>
      </p:sp>
      <p:sp>
        <p:nvSpPr>
          <p:cNvPr id="10" name="Flèche : courbe vers le bas 9">
            <a:extLst>
              <a:ext uri="{FF2B5EF4-FFF2-40B4-BE49-F238E27FC236}">
                <a16:creationId xmlns:a16="http://schemas.microsoft.com/office/drawing/2014/main" id="{BD1372A4-2223-471B-A879-54EE2BBB35BE}"/>
              </a:ext>
            </a:extLst>
          </p:cNvPr>
          <p:cNvSpPr/>
          <p:nvPr/>
        </p:nvSpPr>
        <p:spPr bwMode="auto">
          <a:xfrm rot="947938">
            <a:off x="4713916" y="2796628"/>
            <a:ext cx="1999161" cy="714375"/>
          </a:xfrm>
          <a:prstGeom prst="curvedDown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800" b="0" i="0" u="none" strike="noStrike" cap="none" normalizeH="0" baseline="0">
              <a:ln>
                <a:noFill/>
              </a:ln>
              <a:solidFill>
                <a:schemeClr val="tx2"/>
              </a:solidFill>
              <a:effectLst/>
              <a:latin typeface="Arial" charset="0"/>
            </a:endParaRPr>
          </a:p>
        </p:txBody>
      </p:sp>
      <p:sp>
        <p:nvSpPr>
          <p:cNvPr id="11" name="Flèche : courbe vers le bas 10">
            <a:extLst>
              <a:ext uri="{FF2B5EF4-FFF2-40B4-BE49-F238E27FC236}">
                <a16:creationId xmlns:a16="http://schemas.microsoft.com/office/drawing/2014/main" id="{763A57B6-0993-9CA3-C62E-13D2EB2616EA}"/>
              </a:ext>
            </a:extLst>
          </p:cNvPr>
          <p:cNvSpPr/>
          <p:nvPr/>
        </p:nvSpPr>
        <p:spPr bwMode="auto">
          <a:xfrm rot="12433712">
            <a:off x="4075976" y="3705587"/>
            <a:ext cx="1999161" cy="714375"/>
          </a:xfrm>
          <a:prstGeom prst="curvedDown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800" b="0" i="0" u="none" strike="noStrike" cap="none" normalizeH="0" baseline="0">
              <a:ln>
                <a:noFill/>
              </a:ln>
              <a:solidFill>
                <a:schemeClr val="tx2"/>
              </a:solidFill>
              <a:effectLst/>
              <a:latin typeface="Arial" charset="0"/>
            </a:endParaRPr>
          </a:p>
        </p:txBody>
      </p:sp>
    </p:spTree>
    <p:extLst>
      <p:ext uri="{BB962C8B-B14F-4D97-AF65-F5344CB8AC3E}">
        <p14:creationId xmlns:p14="http://schemas.microsoft.com/office/powerpoint/2010/main" val="324517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E19F3E8A-1AAC-4BC6-16E1-305B2D695F7E}"/>
              </a:ext>
            </a:extLst>
          </p:cNvPr>
          <p:cNvSpPr>
            <a:spLocks noGrp="1"/>
          </p:cNvSpPr>
          <p:nvPr>
            <p:ph type="body" sz="quarter" idx="10"/>
          </p:nvPr>
        </p:nvSpPr>
        <p:spPr>
          <a:xfrm>
            <a:off x="263352" y="5455479"/>
            <a:ext cx="3420881" cy="639926"/>
          </a:xfrm>
        </p:spPr>
        <p:txBody>
          <a:bodyPr/>
          <a:lstStyle/>
          <a:p>
            <a:r>
              <a:rPr lang="fr-FR" dirty="0"/>
              <a:t>STRATEGIC</a:t>
            </a:r>
          </a:p>
        </p:txBody>
      </p:sp>
      <p:sp>
        <p:nvSpPr>
          <p:cNvPr id="5" name="Rectangle : coins arrondis 4">
            <a:extLst>
              <a:ext uri="{FF2B5EF4-FFF2-40B4-BE49-F238E27FC236}">
                <a16:creationId xmlns:a16="http://schemas.microsoft.com/office/drawing/2014/main" id="{C7DFD252-AA35-8C21-82D1-00C745E58E80}"/>
              </a:ext>
            </a:extLst>
          </p:cNvPr>
          <p:cNvSpPr/>
          <p:nvPr/>
        </p:nvSpPr>
        <p:spPr bwMode="auto">
          <a:xfrm>
            <a:off x="716113" y="4222170"/>
            <a:ext cx="5006289" cy="830425"/>
          </a:xfrm>
          <a:prstGeom prst="round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a:ln>
                  <a:noFill/>
                </a:ln>
                <a:solidFill>
                  <a:schemeClr val="tx2"/>
                </a:solidFill>
                <a:effectLst/>
                <a:latin typeface="Arial" charset="0"/>
              </a:rPr>
              <a:t>Art d’élaborer un plan d’actions coordonnées;</a:t>
            </a:r>
          </a:p>
          <a:p>
            <a:pPr marL="0" marR="0" indent="0" algn="l" defTabSz="914400" rtl="0" eaLnBrk="1" fontAlgn="base" latinLnBrk="0" hangingPunct="1">
              <a:lnSpc>
                <a:spcPct val="100000"/>
              </a:lnSpc>
              <a:spcBef>
                <a:spcPct val="0"/>
              </a:spcBef>
              <a:spcAft>
                <a:spcPct val="0"/>
              </a:spcAft>
              <a:buClrTx/>
              <a:buSzTx/>
              <a:buFontTx/>
              <a:buNone/>
              <a:tabLst/>
            </a:pPr>
            <a:r>
              <a:rPr lang="fr-FR" sz="1800" dirty="0"/>
              <a:t>Plan d’actions coordonnées</a:t>
            </a:r>
            <a:r>
              <a:rPr kumimoji="0" lang="fr-FR" sz="1800" b="0" i="0" u="none" strike="noStrike" cap="none" normalizeH="0" baseline="0" dirty="0">
                <a:ln>
                  <a:noFill/>
                </a:ln>
                <a:solidFill>
                  <a:schemeClr val="tx2"/>
                </a:solidFill>
                <a:effectLst/>
                <a:latin typeface="Arial" charset="0"/>
              </a:rPr>
              <a:t> </a:t>
            </a:r>
          </a:p>
        </p:txBody>
      </p:sp>
      <p:sp>
        <p:nvSpPr>
          <p:cNvPr id="6" name="Rectangle : coins arrondis 5">
            <a:extLst>
              <a:ext uri="{FF2B5EF4-FFF2-40B4-BE49-F238E27FC236}">
                <a16:creationId xmlns:a16="http://schemas.microsoft.com/office/drawing/2014/main" id="{F4D465AA-567D-A19E-20BE-028A98C2FF38}"/>
              </a:ext>
            </a:extLst>
          </p:cNvPr>
          <p:cNvSpPr/>
          <p:nvPr/>
        </p:nvSpPr>
        <p:spPr bwMode="auto">
          <a:xfrm>
            <a:off x="7043130" y="1374553"/>
            <a:ext cx="4349701" cy="830425"/>
          </a:xfrm>
          <a:prstGeom prst="round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fr-FR" sz="1800" b="0" i="0" u="none" strike="noStrike" cap="none" normalizeH="0" baseline="0" dirty="0">
                <a:ln>
                  <a:noFill/>
                </a:ln>
                <a:solidFill>
                  <a:schemeClr val="tx2"/>
                </a:solidFill>
                <a:effectLst/>
                <a:latin typeface="Arial" charset="0"/>
              </a:rPr>
              <a:t>Ensemble de moyens coordonnés que l’emploie pour parvenir à un résultat</a:t>
            </a:r>
          </a:p>
        </p:txBody>
      </p:sp>
      <p:cxnSp>
        <p:nvCxnSpPr>
          <p:cNvPr id="8" name="Connecteur droit 7">
            <a:extLst>
              <a:ext uri="{FF2B5EF4-FFF2-40B4-BE49-F238E27FC236}">
                <a16:creationId xmlns:a16="http://schemas.microsoft.com/office/drawing/2014/main" id="{0AE6AF5E-A1C3-CB4B-A039-192605B8A40E}"/>
              </a:ext>
            </a:extLst>
          </p:cNvPr>
          <p:cNvCxnSpPr>
            <a:cxnSpLocks/>
          </p:cNvCxnSpPr>
          <p:nvPr/>
        </p:nvCxnSpPr>
        <p:spPr bwMode="auto">
          <a:xfrm>
            <a:off x="2974019" y="734627"/>
            <a:ext cx="5708342" cy="5388745"/>
          </a:xfrm>
          <a:prstGeom prst="line">
            <a:avLst/>
          </a:prstGeom>
          <a:ln>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1" name="Espace réservé du texte 1">
            <a:extLst>
              <a:ext uri="{FF2B5EF4-FFF2-40B4-BE49-F238E27FC236}">
                <a16:creationId xmlns:a16="http://schemas.microsoft.com/office/drawing/2014/main" id="{65FE1639-F851-FEC1-9F0A-2E0FFA807F0C}"/>
              </a:ext>
            </a:extLst>
          </p:cNvPr>
          <p:cNvSpPr txBox="1">
            <a:spLocks/>
          </p:cNvSpPr>
          <p:nvPr/>
        </p:nvSpPr>
        <p:spPr>
          <a:xfrm>
            <a:off x="7605185" y="137022"/>
            <a:ext cx="3420881" cy="639926"/>
          </a:xfrm>
          <a:prstGeom prst="rect">
            <a:avLst/>
          </a:prstGeom>
        </p:spPr>
        <p:txBody>
          <a:bodyPr/>
          <a:lstStyle>
            <a:lvl1pPr marL="0" indent="0" algn="l" rtl="0" eaLnBrk="1" fontAlgn="base" hangingPunct="1">
              <a:spcBef>
                <a:spcPts val="0"/>
              </a:spcBef>
              <a:spcAft>
                <a:spcPct val="0"/>
              </a:spcAft>
              <a:buClr>
                <a:srgbClr val="3EABD8"/>
              </a:buClr>
              <a:buSzPct val="80000"/>
              <a:buFont typeface="Wingdings" pitchFamily="2" charset="2"/>
              <a:buNone/>
              <a:defRPr lang="fr-FR" sz="3200" b="1" kern="0" baseline="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defRPr>
            </a:lvl1pPr>
            <a:lvl2pPr marL="673100" indent="-328613" algn="l" rtl="0" eaLnBrk="1" fontAlgn="base" hangingPunct="1">
              <a:spcBef>
                <a:spcPct val="50000"/>
              </a:spcBef>
              <a:spcAft>
                <a:spcPct val="0"/>
              </a:spcAft>
              <a:buClr>
                <a:srgbClr val="97C031"/>
              </a:buClr>
              <a:buChar char="–"/>
              <a:defRPr sz="2000">
                <a:solidFill>
                  <a:schemeClr val="tx1"/>
                </a:solidFill>
                <a:latin typeface="+mn-lt"/>
              </a:defRPr>
            </a:lvl2pPr>
            <a:lvl3pPr marL="1050925" indent="-261938" algn="l" rtl="0" eaLnBrk="1" fontAlgn="base" hangingPunct="1">
              <a:spcBef>
                <a:spcPct val="50000"/>
              </a:spcBef>
              <a:spcAft>
                <a:spcPct val="0"/>
              </a:spcAft>
              <a:buClr>
                <a:schemeClr val="accent1"/>
              </a:buClr>
              <a:buChar char="•"/>
              <a:defRPr sz="1600">
                <a:solidFill>
                  <a:schemeClr val="tx1"/>
                </a:solidFill>
                <a:latin typeface="+mn-lt"/>
              </a:defRPr>
            </a:lvl3pPr>
            <a:lvl4pPr marL="1609725" indent="-257175" algn="l" rtl="0" eaLnBrk="1" fontAlgn="base" hangingPunct="1">
              <a:spcBef>
                <a:spcPct val="50000"/>
              </a:spcBef>
              <a:spcAft>
                <a:spcPct val="0"/>
              </a:spcAft>
              <a:buChar char="–"/>
              <a:defRPr sz="1400">
                <a:solidFill>
                  <a:schemeClr val="tx1"/>
                </a:solidFill>
                <a:latin typeface="+mn-lt"/>
              </a:defRPr>
            </a:lvl4pPr>
            <a:lvl5pPr marL="2206625" indent="-228600" algn="l" rtl="0" eaLnBrk="1" fontAlgn="base" hangingPunct="1">
              <a:spcBef>
                <a:spcPct val="50000"/>
              </a:spcBef>
              <a:spcAft>
                <a:spcPct val="0"/>
              </a:spcAft>
              <a:buChar char="»"/>
              <a:defRPr sz="1400">
                <a:solidFill>
                  <a:schemeClr val="tx1"/>
                </a:solidFill>
                <a:latin typeface="+mn-lt"/>
              </a:defRPr>
            </a:lvl5pPr>
            <a:lvl6pPr marL="2663825" indent="-228600" algn="l" rtl="0" eaLnBrk="1" fontAlgn="base" hangingPunct="1">
              <a:spcBef>
                <a:spcPct val="50000"/>
              </a:spcBef>
              <a:spcAft>
                <a:spcPct val="0"/>
              </a:spcAft>
              <a:buChar char="»"/>
              <a:defRPr sz="1400">
                <a:solidFill>
                  <a:schemeClr val="tx1"/>
                </a:solidFill>
                <a:latin typeface="+mn-lt"/>
              </a:defRPr>
            </a:lvl6pPr>
            <a:lvl7pPr marL="3121025" indent="-228600" algn="l" rtl="0" eaLnBrk="1" fontAlgn="base" hangingPunct="1">
              <a:spcBef>
                <a:spcPct val="50000"/>
              </a:spcBef>
              <a:spcAft>
                <a:spcPct val="0"/>
              </a:spcAft>
              <a:buChar char="»"/>
              <a:defRPr sz="1400">
                <a:solidFill>
                  <a:schemeClr val="tx1"/>
                </a:solidFill>
                <a:latin typeface="+mn-lt"/>
              </a:defRPr>
            </a:lvl7pPr>
            <a:lvl8pPr marL="3578225" indent="-228600" algn="l" rtl="0" eaLnBrk="1" fontAlgn="base" hangingPunct="1">
              <a:spcBef>
                <a:spcPct val="50000"/>
              </a:spcBef>
              <a:spcAft>
                <a:spcPct val="0"/>
              </a:spcAft>
              <a:buChar char="»"/>
              <a:defRPr sz="1400">
                <a:solidFill>
                  <a:schemeClr val="tx1"/>
                </a:solidFill>
                <a:latin typeface="+mn-lt"/>
              </a:defRPr>
            </a:lvl8pPr>
            <a:lvl9pPr marL="4035425" indent="-228600" algn="l" rtl="0" eaLnBrk="1" fontAlgn="base" hangingPunct="1">
              <a:spcBef>
                <a:spcPct val="50000"/>
              </a:spcBef>
              <a:spcAft>
                <a:spcPct val="0"/>
              </a:spcAft>
              <a:buChar char="»"/>
              <a:defRPr sz="1400">
                <a:solidFill>
                  <a:schemeClr val="tx1"/>
                </a:solidFill>
                <a:latin typeface="+mn-lt"/>
              </a:defRPr>
            </a:lvl9pPr>
          </a:lstStyle>
          <a:p>
            <a:r>
              <a:rPr lang="fr-FR" dirty="0"/>
              <a:t>TACTIQUE</a:t>
            </a:r>
          </a:p>
        </p:txBody>
      </p:sp>
    </p:spTree>
    <p:extLst>
      <p:ext uri="{BB962C8B-B14F-4D97-AF65-F5344CB8AC3E}">
        <p14:creationId xmlns:p14="http://schemas.microsoft.com/office/powerpoint/2010/main" val="4204110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urquoi continuer à vulgariser DDD ( Domain Driven Design ) ? | Kaizen  Solutions">
            <a:extLst>
              <a:ext uri="{FF2B5EF4-FFF2-40B4-BE49-F238E27FC236}">
                <a16:creationId xmlns:a16="http://schemas.microsoft.com/office/drawing/2014/main" id="{06CDF438-DCCE-5FA6-6FEE-242A346BF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602" y="836267"/>
            <a:ext cx="6557637" cy="58847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a:extLst>
              <a:ext uri="{FF2B5EF4-FFF2-40B4-BE49-F238E27FC236}">
                <a16:creationId xmlns:a16="http://schemas.microsoft.com/office/drawing/2014/main" id="{0AE6AF5E-A1C3-CB4B-A039-192605B8A40E}"/>
              </a:ext>
            </a:extLst>
          </p:cNvPr>
          <p:cNvCxnSpPr>
            <a:cxnSpLocks/>
          </p:cNvCxnSpPr>
          <p:nvPr/>
        </p:nvCxnSpPr>
        <p:spPr bwMode="auto">
          <a:xfrm>
            <a:off x="2104008" y="1802167"/>
            <a:ext cx="7261934" cy="3835153"/>
          </a:xfrm>
          <a:prstGeom prst="line">
            <a:avLst/>
          </a:prstGeom>
          <a:ln>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 name="Espace réservé du texte 1">
            <a:extLst>
              <a:ext uri="{FF2B5EF4-FFF2-40B4-BE49-F238E27FC236}">
                <a16:creationId xmlns:a16="http://schemas.microsoft.com/office/drawing/2014/main" id="{E19F3E8A-1AAC-4BC6-16E1-305B2D695F7E}"/>
              </a:ext>
            </a:extLst>
          </p:cNvPr>
          <p:cNvSpPr>
            <a:spLocks noGrp="1"/>
          </p:cNvSpPr>
          <p:nvPr>
            <p:ph type="body" sz="quarter" idx="10"/>
          </p:nvPr>
        </p:nvSpPr>
        <p:spPr>
          <a:xfrm>
            <a:off x="192331" y="5768190"/>
            <a:ext cx="2296373" cy="909810"/>
          </a:xfrm>
        </p:spPr>
        <p:txBody>
          <a:bodyPr/>
          <a:lstStyle/>
          <a:p>
            <a:r>
              <a:rPr lang="fr-FR" sz="2400" dirty="0"/>
              <a:t>PATTERNS STRATEGICS</a:t>
            </a:r>
          </a:p>
        </p:txBody>
      </p:sp>
      <p:sp>
        <p:nvSpPr>
          <p:cNvPr id="11" name="Espace réservé du texte 1">
            <a:extLst>
              <a:ext uri="{FF2B5EF4-FFF2-40B4-BE49-F238E27FC236}">
                <a16:creationId xmlns:a16="http://schemas.microsoft.com/office/drawing/2014/main" id="{65FE1639-F851-FEC1-9F0A-2E0FFA807F0C}"/>
              </a:ext>
            </a:extLst>
          </p:cNvPr>
          <p:cNvSpPr txBox="1">
            <a:spLocks/>
          </p:cNvSpPr>
          <p:nvPr/>
        </p:nvSpPr>
        <p:spPr>
          <a:xfrm>
            <a:off x="8273971" y="137023"/>
            <a:ext cx="2450256" cy="1145673"/>
          </a:xfrm>
          <a:prstGeom prst="rect">
            <a:avLst/>
          </a:prstGeom>
        </p:spPr>
        <p:txBody>
          <a:bodyPr/>
          <a:lstStyle>
            <a:lvl1pPr marL="0" indent="0" algn="l" rtl="0" eaLnBrk="1" fontAlgn="base" hangingPunct="1">
              <a:spcBef>
                <a:spcPts val="0"/>
              </a:spcBef>
              <a:spcAft>
                <a:spcPct val="0"/>
              </a:spcAft>
              <a:buClr>
                <a:srgbClr val="3EABD8"/>
              </a:buClr>
              <a:buSzPct val="80000"/>
              <a:buFont typeface="Wingdings" pitchFamily="2" charset="2"/>
              <a:buNone/>
              <a:defRPr lang="fr-FR" sz="3200" b="1" kern="0" baseline="0" dirty="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defRPr>
            </a:lvl1pPr>
            <a:lvl2pPr marL="673100" indent="-328613" algn="l" rtl="0" eaLnBrk="1" fontAlgn="base" hangingPunct="1">
              <a:spcBef>
                <a:spcPct val="50000"/>
              </a:spcBef>
              <a:spcAft>
                <a:spcPct val="0"/>
              </a:spcAft>
              <a:buClr>
                <a:srgbClr val="97C031"/>
              </a:buClr>
              <a:buChar char="–"/>
              <a:defRPr sz="2000">
                <a:solidFill>
                  <a:schemeClr val="tx1"/>
                </a:solidFill>
                <a:latin typeface="+mn-lt"/>
              </a:defRPr>
            </a:lvl2pPr>
            <a:lvl3pPr marL="1050925" indent="-261938" algn="l" rtl="0" eaLnBrk="1" fontAlgn="base" hangingPunct="1">
              <a:spcBef>
                <a:spcPct val="50000"/>
              </a:spcBef>
              <a:spcAft>
                <a:spcPct val="0"/>
              </a:spcAft>
              <a:buClr>
                <a:schemeClr val="accent1"/>
              </a:buClr>
              <a:buChar char="•"/>
              <a:defRPr sz="1600">
                <a:solidFill>
                  <a:schemeClr val="tx1"/>
                </a:solidFill>
                <a:latin typeface="+mn-lt"/>
              </a:defRPr>
            </a:lvl3pPr>
            <a:lvl4pPr marL="1609725" indent="-257175" algn="l" rtl="0" eaLnBrk="1" fontAlgn="base" hangingPunct="1">
              <a:spcBef>
                <a:spcPct val="50000"/>
              </a:spcBef>
              <a:spcAft>
                <a:spcPct val="0"/>
              </a:spcAft>
              <a:buChar char="–"/>
              <a:defRPr sz="1400">
                <a:solidFill>
                  <a:schemeClr val="tx1"/>
                </a:solidFill>
                <a:latin typeface="+mn-lt"/>
              </a:defRPr>
            </a:lvl4pPr>
            <a:lvl5pPr marL="2206625" indent="-228600" algn="l" rtl="0" eaLnBrk="1" fontAlgn="base" hangingPunct="1">
              <a:spcBef>
                <a:spcPct val="50000"/>
              </a:spcBef>
              <a:spcAft>
                <a:spcPct val="0"/>
              </a:spcAft>
              <a:buChar char="»"/>
              <a:defRPr sz="1400">
                <a:solidFill>
                  <a:schemeClr val="tx1"/>
                </a:solidFill>
                <a:latin typeface="+mn-lt"/>
              </a:defRPr>
            </a:lvl5pPr>
            <a:lvl6pPr marL="2663825" indent="-228600" algn="l" rtl="0" eaLnBrk="1" fontAlgn="base" hangingPunct="1">
              <a:spcBef>
                <a:spcPct val="50000"/>
              </a:spcBef>
              <a:spcAft>
                <a:spcPct val="0"/>
              </a:spcAft>
              <a:buChar char="»"/>
              <a:defRPr sz="1400">
                <a:solidFill>
                  <a:schemeClr val="tx1"/>
                </a:solidFill>
                <a:latin typeface="+mn-lt"/>
              </a:defRPr>
            </a:lvl6pPr>
            <a:lvl7pPr marL="3121025" indent="-228600" algn="l" rtl="0" eaLnBrk="1" fontAlgn="base" hangingPunct="1">
              <a:spcBef>
                <a:spcPct val="50000"/>
              </a:spcBef>
              <a:spcAft>
                <a:spcPct val="0"/>
              </a:spcAft>
              <a:buChar char="»"/>
              <a:defRPr sz="1400">
                <a:solidFill>
                  <a:schemeClr val="tx1"/>
                </a:solidFill>
                <a:latin typeface="+mn-lt"/>
              </a:defRPr>
            </a:lvl7pPr>
            <a:lvl8pPr marL="3578225" indent="-228600" algn="l" rtl="0" eaLnBrk="1" fontAlgn="base" hangingPunct="1">
              <a:spcBef>
                <a:spcPct val="50000"/>
              </a:spcBef>
              <a:spcAft>
                <a:spcPct val="0"/>
              </a:spcAft>
              <a:buChar char="»"/>
              <a:defRPr sz="1400">
                <a:solidFill>
                  <a:schemeClr val="tx1"/>
                </a:solidFill>
                <a:latin typeface="+mn-lt"/>
              </a:defRPr>
            </a:lvl8pPr>
            <a:lvl9pPr marL="4035425" indent="-228600" algn="l" rtl="0" eaLnBrk="1" fontAlgn="base" hangingPunct="1">
              <a:spcBef>
                <a:spcPct val="50000"/>
              </a:spcBef>
              <a:spcAft>
                <a:spcPct val="0"/>
              </a:spcAft>
              <a:buChar char="»"/>
              <a:defRPr sz="1400">
                <a:solidFill>
                  <a:schemeClr val="tx1"/>
                </a:solidFill>
                <a:latin typeface="+mn-lt"/>
              </a:defRPr>
            </a:lvl9pPr>
          </a:lstStyle>
          <a:p>
            <a:r>
              <a:rPr lang="fr-FR" dirty="0"/>
              <a:t>PATTERNS TACTIQUE</a:t>
            </a:r>
          </a:p>
        </p:txBody>
      </p:sp>
    </p:spTree>
    <p:extLst>
      <p:ext uri="{BB962C8B-B14F-4D97-AF65-F5344CB8AC3E}">
        <p14:creationId xmlns:p14="http://schemas.microsoft.com/office/powerpoint/2010/main" val="1038944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8EF6BBE-C906-F2EB-0265-097E908F309E}"/>
              </a:ext>
            </a:extLst>
          </p:cNvPr>
          <p:cNvSpPr>
            <a:spLocks noGrp="1"/>
          </p:cNvSpPr>
          <p:nvPr>
            <p:ph type="body" sz="quarter" idx="10"/>
          </p:nvPr>
        </p:nvSpPr>
        <p:spPr/>
        <p:txBody>
          <a:bodyPr/>
          <a:lstStyle/>
          <a:p>
            <a:r>
              <a:rPr lang="fr-FR" dirty="0"/>
              <a:t>DDD Strategic Patterns</a:t>
            </a:r>
          </a:p>
        </p:txBody>
      </p:sp>
      <p:sp>
        <p:nvSpPr>
          <p:cNvPr id="4" name="ZoneTexte 3">
            <a:extLst>
              <a:ext uri="{FF2B5EF4-FFF2-40B4-BE49-F238E27FC236}">
                <a16:creationId xmlns:a16="http://schemas.microsoft.com/office/drawing/2014/main" id="{19690378-CE18-AEF0-E537-C0C0C07B3C0C}"/>
              </a:ext>
            </a:extLst>
          </p:cNvPr>
          <p:cNvSpPr txBox="1"/>
          <p:nvPr/>
        </p:nvSpPr>
        <p:spPr bwMode="gray">
          <a:xfrm>
            <a:off x="1885950" y="2856012"/>
            <a:ext cx="6096000" cy="307777"/>
          </a:xfrm>
          <a:prstGeom prst="rect">
            <a:avLst/>
          </a:prstGeom>
          <a:noFill/>
        </p:spPr>
        <p:txBody>
          <a:bodyPr wrap="square">
            <a:spAutoFit/>
          </a:bodyPr>
          <a:lstStyle/>
          <a:p>
            <a:r>
              <a:rPr lang="fr-FR" dirty="0"/>
              <a:t>https://youtu.be/Evers5npkmE</a:t>
            </a:r>
          </a:p>
        </p:txBody>
      </p:sp>
    </p:spTree>
    <p:extLst>
      <p:ext uri="{BB962C8B-B14F-4D97-AF65-F5344CB8AC3E}">
        <p14:creationId xmlns:p14="http://schemas.microsoft.com/office/powerpoint/2010/main" val="218503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715E9AB-3B64-D5A2-89D8-EEF33EB5EA4A}"/>
              </a:ext>
            </a:extLst>
          </p:cNvPr>
          <p:cNvPicPr>
            <a:picLocks noChangeAspect="1"/>
          </p:cNvPicPr>
          <p:nvPr/>
        </p:nvPicPr>
        <p:blipFill rotWithShape="1">
          <a:blip r:embed="rId2"/>
          <a:srcRect t="6584"/>
          <a:stretch/>
        </p:blipFill>
        <p:spPr>
          <a:xfrm>
            <a:off x="427223" y="1727200"/>
            <a:ext cx="10956625" cy="4856480"/>
          </a:xfrm>
          <a:prstGeom prst="rect">
            <a:avLst/>
          </a:prstGeom>
        </p:spPr>
      </p:pic>
      <p:sp>
        <p:nvSpPr>
          <p:cNvPr id="6" name="Ellipse 5">
            <a:extLst>
              <a:ext uri="{FF2B5EF4-FFF2-40B4-BE49-F238E27FC236}">
                <a16:creationId xmlns:a16="http://schemas.microsoft.com/office/drawing/2014/main" id="{40F7847E-347D-7262-31C3-01B86FF779B4}"/>
              </a:ext>
            </a:extLst>
          </p:cNvPr>
          <p:cNvSpPr/>
          <p:nvPr/>
        </p:nvSpPr>
        <p:spPr bwMode="auto">
          <a:xfrm>
            <a:off x="2894965" y="2320925"/>
            <a:ext cx="1676400" cy="944880"/>
          </a:xfrm>
          <a:prstGeom prst="ellipse">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800" b="0" i="0" u="none" strike="noStrike" cap="none" normalizeH="0" baseline="0">
              <a:ln>
                <a:noFill/>
              </a:ln>
              <a:solidFill>
                <a:schemeClr val="tx2"/>
              </a:solidFill>
              <a:effectLst/>
              <a:latin typeface="Arial" charset="0"/>
            </a:endParaRPr>
          </a:p>
        </p:txBody>
      </p:sp>
      <p:sp>
        <p:nvSpPr>
          <p:cNvPr id="7" name="Ellipse 6">
            <a:extLst>
              <a:ext uri="{FF2B5EF4-FFF2-40B4-BE49-F238E27FC236}">
                <a16:creationId xmlns:a16="http://schemas.microsoft.com/office/drawing/2014/main" id="{049686F5-40C6-FB6B-1A8A-EB82033A9035}"/>
              </a:ext>
            </a:extLst>
          </p:cNvPr>
          <p:cNvSpPr/>
          <p:nvPr/>
        </p:nvSpPr>
        <p:spPr bwMode="auto">
          <a:xfrm>
            <a:off x="1247140" y="4155440"/>
            <a:ext cx="1676400" cy="944880"/>
          </a:xfrm>
          <a:prstGeom prst="ellipse">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800" b="0" i="0" u="none" strike="noStrike" cap="none" normalizeH="0" baseline="0">
              <a:ln>
                <a:noFill/>
              </a:ln>
              <a:solidFill>
                <a:schemeClr val="tx2"/>
              </a:solidFill>
              <a:effectLst/>
              <a:latin typeface="Arial" charset="0"/>
            </a:endParaRPr>
          </a:p>
        </p:txBody>
      </p:sp>
      <p:sp>
        <p:nvSpPr>
          <p:cNvPr id="8" name="Ellipse 7">
            <a:extLst>
              <a:ext uri="{FF2B5EF4-FFF2-40B4-BE49-F238E27FC236}">
                <a16:creationId xmlns:a16="http://schemas.microsoft.com/office/drawing/2014/main" id="{F980D100-C011-E5DE-93F4-9B6AD874F6C3}"/>
              </a:ext>
            </a:extLst>
          </p:cNvPr>
          <p:cNvSpPr/>
          <p:nvPr/>
        </p:nvSpPr>
        <p:spPr bwMode="auto">
          <a:xfrm>
            <a:off x="3933190" y="3265805"/>
            <a:ext cx="1676400" cy="944880"/>
          </a:xfrm>
          <a:prstGeom prst="ellipse">
            <a:avLst/>
          </a:pr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800" b="0" i="0" u="none" strike="noStrike" cap="none" normalizeH="0" baseline="0">
              <a:ln>
                <a:noFill/>
              </a:ln>
              <a:solidFill>
                <a:schemeClr val="tx2"/>
              </a:solidFill>
              <a:effectLst/>
              <a:latin typeface="Arial" charset="0"/>
            </a:endParaRPr>
          </a:p>
        </p:txBody>
      </p:sp>
    </p:spTree>
    <p:extLst>
      <p:ext uri="{BB962C8B-B14F-4D97-AF65-F5344CB8AC3E}">
        <p14:creationId xmlns:p14="http://schemas.microsoft.com/office/powerpoint/2010/main" val="53603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9DF2-34B4-FC1F-1208-80736011DC6B}"/>
              </a:ext>
            </a:extLst>
          </p:cNvPr>
          <p:cNvSpPr txBox="1">
            <a:spLocks/>
          </p:cNvSpPr>
          <p:nvPr/>
        </p:nvSpPr>
        <p:spPr>
          <a:xfrm>
            <a:off x="575387" y="410372"/>
            <a:ext cx="6265373" cy="714375"/>
          </a:xfrm>
          <a:prstGeom prst="rect">
            <a:avLst/>
          </a:prstGeom>
          <a:solidFill>
            <a:schemeClr val="bg1">
              <a:alpha val="50000"/>
            </a:schemeClr>
          </a:solidFill>
        </p:spPr>
        <p:txBody>
          <a:bodyPr>
            <a:normAutofit/>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a:spcAft>
                <a:spcPts val="600"/>
              </a:spcAft>
            </a:pPr>
            <a:r>
              <a:rPr lang="fr-FR" b="1" kern="0">
                <a:solidFill>
                  <a:schemeClr val="accent2"/>
                </a:solidFill>
                <a:latin typeface="Lato Black" panose="020F0A02020204030203" pitchFamily="34" charset="0"/>
                <a:ea typeface="+mj-ea"/>
                <a:cs typeface="Lato Black" panose="020F0A02020204030203" pitchFamily="34" charset="0"/>
              </a:rPr>
              <a:t>Le Domaine</a:t>
            </a:r>
          </a:p>
        </p:txBody>
      </p:sp>
      <p:pic>
        <p:nvPicPr>
          <p:cNvPr id="4" name="Image 3">
            <a:extLst>
              <a:ext uri="{FF2B5EF4-FFF2-40B4-BE49-F238E27FC236}">
                <a16:creationId xmlns:a16="http://schemas.microsoft.com/office/drawing/2014/main" id="{2553B7F0-EF11-4E86-3298-CFF4F153EB25}"/>
              </a:ext>
            </a:extLst>
          </p:cNvPr>
          <p:cNvPicPr>
            <a:picLocks noChangeAspect="1"/>
          </p:cNvPicPr>
          <p:nvPr/>
        </p:nvPicPr>
        <p:blipFill>
          <a:blip r:embed="rId2"/>
          <a:stretch>
            <a:fillRect/>
          </a:stretch>
        </p:blipFill>
        <p:spPr>
          <a:xfrm>
            <a:off x="575387" y="1124747"/>
            <a:ext cx="6240694" cy="3026736"/>
          </a:xfrm>
          <a:prstGeom prst="rect">
            <a:avLst/>
          </a:prstGeom>
          <a:noFill/>
        </p:spPr>
      </p:pic>
      <p:pic>
        <p:nvPicPr>
          <p:cNvPr id="6" name="Image 5">
            <a:extLst>
              <a:ext uri="{FF2B5EF4-FFF2-40B4-BE49-F238E27FC236}">
                <a16:creationId xmlns:a16="http://schemas.microsoft.com/office/drawing/2014/main" id="{83C46BDC-BE7C-C9B6-A5CE-4BA8811889E8}"/>
              </a:ext>
            </a:extLst>
          </p:cNvPr>
          <p:cNvPicPr>
            <a:picLocks noChangeAspect="1"/>
          </p:cNvPicPr>
          <p:nvPr/>
        </p:nvPicPr>
        <p:blipFill>
          <a:blip r:embed="rId3"/>
          <a:stretch>
            <a:fillRect/>
          </a:stretch>
        </p:blipFill>
        <p:spPr>
          <a:xfrm>
            <a:off x="2127378" y="4541971"/>
            <a:ext cx="4255537" cy="1904696"/>
          </a:xfrm>
          <a:prstGeom prst="rect">
            <a:avLst/>
          </a:prstGeom>
        </p:spPr>
      </p:pic>
      <p:pic>
        <p:nvPicPr>
          <p:cNvPr id="8" name="Graphique 7" descr="Danger contour">
            <a:extLst>
              <a:ext uri="{FF2B5EF4-FFF2-40B4-BE49-F238E27FC236}">
                <a16:creationId xmlns:a16="http://schemas.microsoft.com/office/drawing/2014/main" id="{BBE77AB1-E708-626E-AC23-CA74822A57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6122" y="4192475"/>
            <a:ext cx="711256" cy="711256"/>
          </a:xfrm>
          <a:prstGeom prst="rect">
            <a:avLst/>
          </a:prstGeom>
        </p:spPr>
      </p:pic>
    </p:spTree>
    <p:extLst>
      <p:ext uri="{BB962C8B-B14F-4D97-AF65-F5344CB8AC3E}">
        <p14:creationId xmlns:p14="http://schemas.microsoft.com/office/powerpoint/2010/main" val="1583101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9DF2-34B4-FC1F-1208-80736011DC6B}"/>
              </a:ext>
            </a:extLst>
          </p:cNvPr>
          <p:cNvSpPr txBox="1">
            <a:spLocks/>
          </p:cNvSpPr>
          <p:nvPr/>
        </p:nvSpPr>
        <p:spPr>
          <a:xfrm>
            <a:off x="575386" y="410372"/>
            <a:ext cx="10276227" cy="714375"/>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r>
              <a:rPr lang="en-US" kern="0" dirty="0"/>
              <a:t>DD &amp; Architecture </a:t>
            </a:r>
            <a:r>
              <a:rPr lang="en-US" kern="0" dirty="0" err="1"/>
              <a:t>hexagonale</a:t>
            </a:r>
            <a:endParaRPr lang="fr-FR" kern="0" dirty="0"/>
          </a:p>
        </p:txBody>
      </p:sp>
      <p:pic>
        <p:nvPicPr>
          <p:cNvPr id="4" name="Image 3">
            <a:extLst>
              <a:ext uri="{FF2B5EF4-FFF2-40B4-BE49-F238E27FC236}">
                <a16:creationId xmlns:a16="http://schemas.microsoft.com/office/drawing/2014/main" id="{1BA87376-8BAA-DCCE-3ABA-2625E921252E}"/>
              </a:ext>
            </a:extLst>
          </p:cNvPr>
          <p:cNvPicPr>
            <a:picLocks noChangeAspect="1"/>
          </p:cNvPicPr>
          <p:nvPr/>
        </p:nvPicPr>
        <p:blipFill>
          <a:blip r:embed="rId2"/>
          <a:stretch>
            <a:fillRect/>
          </a:stretch>
        </p:blipFill>
        <p:spPr>
          <a:xfrm>
            <a:off x="575386" y="1200539"/>
            <a:ext cx="4855621" cy="2323323"/>
          </a:xfrm>
          <a:prstGeom prst="rect">
            <a:avLst/>
          </a:prstGeom>
        </p:spPr>
      </p:pic>
      <p:pic>
        <p:nvPicPr>
          <p:cNvPr id="6" name="Image 5">
            <a:extLst>
              <a:ext uri="{FF2B5EF4-FFF2-40B4-BE49-F238E27FC236}">
                <a16:creationId xmlns:a16="http://schemas.microsoft.com/office/drawing/2014/main" id="{636AD6B2-A5DB-4F33-F0B1-6EBFD27FDFE7}"/>
              </a:ext>
            </a:extLst>
          </p:cNvPr>
          <p:cNvPicPr>
            <a:picLocks noChangeAspect="1"/>
          </p:cNvPicPr>
          <p:nvPr/>
        </p:nvPicPr>
        <p:blipFill>
          <a:blip r:embed="rId3"/>
          <a:stretch>
            <a:fillRect/>
          </a:stretch>
        </p:blipFill>
        <p:spPr>
          <a:xfrm>
            <a:off x="5645612" y="3429000"/>
            <a:ext cx="4772988" cy="2745809"/>
          </a:xfrm>
          <a:prstGeom prst="rect">
            <a:avLst/>
          </a:prstGeom>
        </p:spPr>
      </p:pic>
    </p:spTree>
    <p:extLst>
      <p:ext uri="{BB962C8B-B14F-4D97-AF65-F5344CB8AC3E}">
        <p14:creationId xmlns:p14="http://schemas.microsoft.com/office/powerpoint/2010/main" val="3485438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9DF2-34B4-FC1F-1208-80736011DC6B}"/>
              </a:ext>
            </a:extLst>
          </p:cNvPr>
          <p:cNvSpPr txBox="1">
            <a:spLocks/>
          </p:cNvSpPr>
          <p:nvPr/>
        </p:nvSpPr>
        <p:spPr>
          <a:xfrm>
            <a:off x="575386" y="410372"/>
            <a:ext cx="10276227" cy="714375"/>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r>
              <a:rPr lang="en-US" kern="0" dirty="0"/>
              <a:t>DD &amp; Architecture </a:t>
            </a:r>
            <a:r>
              <a:rPr lang="en-US" kern="0" dirty="0" err="1"/>
              <a:t>hexagonale</a:t>
            </a:r>
            <a:endParaRPr lang="fr-FR" kern="0" dirty="0"/>
          </a:p>
        </p:txBody>
      </p:sp>
      <p:pic>
        <p:nvPicPr>
          <p:cNvPr id="5" name="Image 4">
            <a:extLst>
              <a:ext uri="{FF2B5EF4-FFF2-40B4-BE49-F238E27FC236}">
                <a16:creationId xmlns:a16="http://schemas.microsoft.com/office/drawing/2014/main" id="{82EEA572-83FB-FEF4-A616-5554FC4B44C4}"/>
              </a:ext>
            </a:extLst>
          </p:cNvPr>
          <p:cNvPicPr>
            <a:picLocks noChangeAspect="1"/>
          </p:cNvPicPr>
          <p:nvPr/>
        </p:nvPicPr>
        <p:blipFill>
          <a:blip r:embed="rId2"/>
          <a:stretch>
            <a:fillRect/>
          </a:stretch>
        </p:blipFill>
        <p:spPr>
          <a:xfrm>
            <a:off x="1526959" y="1671032"/>
            <a:ext cx="6087631" cy="3190382"/>
          </a:xfrm>
          <a:prstGeom prst="rect">
            <a:avLst/>
          </a:prstGeom>
        </p:spPr>
      </p:pic>
    </p:spTree>
    <p:extLst>
      <p:ext uri="{BB962C8B-B14F-4D97-AF65-F5344CB8AC3E}">
        <p14:creationId xmlns:p14="http://schemas.microsoft.com/office/powerpoint/2010/main" val="2390018858"/>
      </p:ext>
    </p:extLst>
  </p:cSld>
  <p:clrMapOvr>
    <a:masterClrMapping/>
  </p:clrMapOvr>
</p:sld>
</file>

<file path=ppt/theme/theme1.xml><?xml version="1.0" encoding="utf-8"?>
<a:theme xmlns:a="http://schemas.openxmlformats.org/drawingml/2006/main" name="Thème1FMSnoir">
  <a:themeElements>
    <a:clrScheme name="Personnalisé 1">
      <a:dk1>
        <a:srgbClr val="000000"/>
      </a:dk1>
      <a:lt1>
        <a:srgbClr val="FFFFFF"/>
      </a:lt1>
      <a:dk2>
        <a:srgbClr val="C31200"/>
      </a:dk2>
      <a:lt2>
        <a:srgbClr val="808080"/>
      </a:lt2>
      <a:accent1>
        <a:srgbClr val="00A3B4"/>
      </a:accent1>
      <a:accent2>
        <a:srgbClr val="F1730B"/>
      </a:accent2>
      <a:accent3>
        <a:srgbClr val="FFFFFF"/>
      </a:accent3>
      <a:accent4>
        <a:srgbClr val="000000"/>
      </a:accent4>
      <a:accent5>
        <a:srgbClr val="AACED6"/>
      </a:accent5>
      <a:accent6>
        <a:srgbClr val="DA6809"/>
      </a:accent6>
      <a:hlink>
        <a:srgbClr val="00508F"/>
      </a:hlink>
      <a:folHlink>
        <a:srgbClr val="99CC00"/>
      </a:folHlink>
    </a:clrScheme>
    <a:fontScheme name="Personnalisé 1">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8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800" b="0" i="0" u="none" strike="noStrike" cap="none" normalizeH="0" baseline="0" smtClean="0">
            <a:ln>
              <a:noFill/>
            </a:ln>
            <a:solidFill>
              <a:schemeClr val="tx2"/>
            </a:solidFill>
            <a:effectLst/>
            <a:latin typeface="Arial" charset="0"/>
          </a:defRPr>
        </a:defPPr>
      </a:lstStyle>
    </a:lnDef>
    <a:txDef>
      <a:spPr bwMode="gray"/>
      <a:bodyPr wrap="square" tIns="0" bIns="0">
        <a:spAutoFit/>
      </a:bodyPr>
      <a:lstStyle>
        <a:defPPr marL="0" indent="0" algn="ctr" rtl="0" eaLnBrk="1" fontAlgn="base" hangingPunct="1">
          <a:spcBef>
            <a:spcPts val="411"/>
          </a:spcBef>
          <a:spcAft>
            <a:spcPct val="0"/>
          </a:spcAft>
          <a:buClr>
            <a:srgbClr val="3EABD8"/>
          </a:buClr>
          <a:buSzPct val="80000"/>
          <a:buFont typeface="Wingdings" pitchFamily="2" charset="2"/>
          <a:buNone/>
          <a:defRPr sz="3200" b="1" kern="0" baseline="0" dirty="0" smtClean="0">
            <a:solidFill>
              <a:schemeClr val="accent1">
                <a:lumMod val="50000"/>
              </a:schemeClr>
            </a:solidFill>
            <a:latin typeface="Lato ExtraBold" panose="020F0502020204030203" pitchFamily="34" charset="0"/>
            <a:ea typeface="Lato ExtraBold" panose="020F0502020204030203" pitchFamily="34" charset="0"/>
            <a:cs typeface="Lato ExtraBold" panose="020F0502020204030203" pitchFamily="34" charset="0"/>
          </a:defRPr>
        </a:defPPr>
      </a:lstStyle>
    </a:txDef>
  </a:objectDefaults>
  <a:extraClrSchemeLst>
    <a:extraClrScheme>
      <a:clrScheme name="V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id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MS - Base v27.3" id="{5F61982E-7125-415E-BDAC-435AC7B658D5}" vid="{0AFD2140-4867-453C-9CD5-9D986E46E98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49C1CBDF82384C9E895BC4C9057CC0" ma:contentTypeVersion="14" ma:contentTypeDescription="Crée un document." ma:contentTypeScope="" ma:versionID="1d7e88be2f727d2dd11bd105309e0caa">
  <xsd:schema xmlns:xsd="http://www.w3.org/2001/XMLSchema" xmlns:xs="http://www.w3.org/2001/XMLSchema" xmlns:p="http://schemas.microsoft.com/office/2006/metadata/properties" xmlns:ns2="dbb85cd8-79f2-4c2e-a006-ae3f94ff7804" xmlns:ns3="d1da9b63-3f38-497e-afb4-6032d588a21d" targetNamespace="http://schemas.microsoft.com/office/2006/metadata/properties" ma:root="true" ma:fieldsID="4e45f4afd1a245d8540ee187d97f6bd2" ns2:_="" ns3:_="">
    <xsd:import namespace="dbb85cd8-79f2-4c2e-a006-ae3f94ff7804"/>
    <xsd:import namespace="d1da9b63-3f38-497e-afb4-6032d588a21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MediaServiceGenerationTime" minOccurs="0"/>
                <xsd:element ref="ns2:MediaServiceEventHashCode"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b85cd8-79f2-4c2e-a006-ae3f94ff78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Balises d’images" ma:readOnly="false" ma:fieldId="{5cf76f15-5ced-4ddc-b409-7134ff3c332f}" ma:taxonomyMulti="true" ma:sspId="afbc0575-b692-48b3-94b0-968145802ef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da9b63-3f38-497e-afb4-6032d588a21d" elementFormDefault="qualified">
    <xsd:import namespace="http://schemas.microsoft.com/office/2006/documentManagement/types"/>
    <xsd:import namespace="http://schemas.microsoft.com/office/infopath/2007/PartnerControls"/>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element name="TaxCatchAll" ma:index="20" nillable="true" ma:displayName="Taxonomy Catch All Column" ma:hidden="true" ma:list="{5c03eeb8-5c3d-4837-b2af-bf7f527edfc1}" ma:internalName="TaxCatchAll" ma:showField="CatchAllData" ma:web="d1da9b63-3f38-497e-afb4-6032d588a21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bb85cd8-79f2-4c2e-a006-ae3f94ff7804">
      <Terms xmlns="http://schemas.microsoft.com/office/infopath/2007/PartnerControls"/>
    </lcf76f155ced4ddcb4097134ff3c332f>
    <TaxCatchAll xmlns="d1da9b63-3f38-497e-afb4-6032d588a21d" xsi:nil="true"/>
  </documentManagement>
</p:properties>
</file>

<file path=customXml/itemProps1.xml><?xml version="1.0" encoding="utf-8"?>
<ds:datastoreItem xmlns:ds="http://schemas.openxmlformats.org/officeDocument/2006/customXml" ds:itemID="{94393008-2CA3-4FAB-B3EF-22BB68275CF4}">
  <ds:schemaRefs>
    <ds:schemaRef ds:uri="http://schemas.microsoft.com/sharepoint/v3/contenttype/forms"/>
  </ds:schemaRefs>
</ds:datastoreItem>
</file>

<file path=customXml/itemProps2.xml><?xml version="1.0" encoding="utf-8"?>
<ds:datastoreItem xmlns:ds="http://schemas.openxmlformats.org/officeDocument/2006/customXml" ds:itemID="{C02BF78A-AB3B-4D72-9E33-498565357C4D}"/>
</file>

<file path=customXml/itemProps3.xml><?xml version="1.0" encoding="utf-8"?>
<ds:datastoreItem xmlns:ds="http://schemas.openxmlformats.org/officeDocument/2006/customXml" ds:itemID="{B4A4512F-731E-4896-A6DE-323834EC7D34}">
  <ds:schemaRefs>
    <ds:schemaRef ds:uri="http://schemas.microsoft.com/office/2006/metadata/properties"/>
    <ds:schemaRef ds:uri="http://purl.org/dc/elements/1.1/"/>
    <ds:schemaRef ds:uri="http://purl.org/dc/dcmitype/"/>
    <ds:schemaRef ds:uri="cf4b444d-ee3d-43e3-bd9e-ba403590f80c"/>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11287</TotalTime>
  <Words>341</Words>
  <Application>Microsoft Office PowerPoint</Application>
  <PresentationFormat>Grand écran</PresentationFormat>
  <Paragraphs>68</Paragraphs>
  <Slides>19</Slides>
  <Notes>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19</vt:i4>
      </vt:variant>
    </vt:vector>
  </HeadingPairs>
  <TitlesOfParts>
    <vt:vector size="29" baseType="lpstr">
      <vt:lpstr>Arial</vt:lpstr>
      <vt:lpstr>Courier New</vt:lpstr>
      <vt:lpstr>Gordita</vt:lpstr>
      <vt:lpstr>Lato</vt:lpstr>
      <vt:lpstr>Lato Black</vt:lpstr>
      <vt:lpstr>Lato ExtraBold</vt:lpstr>
      <vt:lpstr>Lato Light</vt:lpstr>
      <vt:lpstr>Wingdings</vt:lpstr>
      <vt:lpstr>Wingdings 3</vt:lpstr>
      <vt:lpstr>Thème1FMSnoir</vt:lpstr>
      <vt:lpstr>Domain Driven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AGENDA</vt:lpstr>
      <vt:lpstr>Présentation PowerPoint</vt:lpstr>
      <vt:lpstr>Présentation PowerPoint</vt:lpstr>
      <vt:lpstr>Q &amp; A</vt:lpstr>
    </vt:vector>
  </TitlesOfParts>
  <Manager>LH</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identité visuelle</dc:subject>
  <dc:creator>Julien MOUCHET</dc:creator>
  <dc:description>Etat au 26nov 2003_x000d_
Remarques LP intégrées_x000d_
En validation au 26 11_x000d_
testé NF Bourg</dc:description>
  <cp:lastModifiedBy>Patrick BRIFFAULT</cp:lastModifiedBy>
  <cp:revision>60</cp:revision>
  <cp:lastPrinted>2016-11-28T14:26:10Z</cp:lastPrinted>
  <dcterms:created xsi:type="dcterms:W3CDTF">2022-06-21T14:44:40Z</dcterms:created>
  <dcterms:modified xsi:type="dcterms:W3CDTF">2023-12-15T08:41:23Z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0x0101002B49C1CBDF82384C9E895BC4C9057CC0</vt:lpwstr>
  </property>
  <property fmtid="{D5CDD505-2E9C-101B-9397-08002B2CF9AE}" pid="3" name="MediaServiceImageTags">
    <vt:lpwstr/>
  </property>
</Properties>
</file>